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jpg" ContentType="image/jp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328902" y="2317172"/>
            <a:ext cx="3959225" cy="6340475"/>
          </a:xfrm>
          <a:custGeom>
            <a:avLst/>
            <a:gdLst/>
            <a:ahLst/>
            <a:cxnLst/>
            <a:rect l="l" t="t" r="r" b="b"/>
            <a:pathLst>
              <a:path w="3959225" h="6340475">
                <a:moveTo>
                  <a:pt x="3959097" y="6340048"/>
                </a:moveTo>
                <a:lnTo>
                  <a:pt x="1830194" y="6340048"/>
                </a:lnTo>
                <a:lnTo>
                  <a:pt x="0" y="3170023"/>
                </a:lnTo>
                <a:lnTo>
                  <a:pt x="1830193" y="0"/>
                </a:lnTo>
                <a:lnTo>
                  <a:pt x="3959097" y="0"/>
                </a:lnTo>
                <a:lnTo>
                  <a:pt x="3959097" y="6340048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2122944" y="7035126"/>
            <a:ext cx="4970145" cy="3252470"/>
          </a:xfrm>
          <a:custGeom>
            <a:avLst/>
            <a:gdLst/>
            <a:ahLst/>
            <a:cxnLst/>
            <a:rect l="l" t="t" r="r" b="b"/>
            <a:pathLst>
              <a:path w="4970144" h="3252470">
                <a:moveTo>
                  <a:pt x="4335200" y="3251873"/>
                </a:moveTo>
                <a:lnTo>
                  <a:pt x="634953" y="3251873"/>
                </a:lnTo>
                <a:lnTo>
                  <a:pt x="0" y="2152088"/>
                </a:lnTo>
                <a:lnTo>
                  <a:pt x="1242494" y="0"/>
                </a:lnTo>
                <a:lnTo>
                  <a:pt x="3727485" y="0"/>
                </a:lnTo>
                <a:lnTo>
                  <a:pt x="4969979" y="2151786"/>
                </a:lnTo>
                <a:lnTo>
                  <a:pt x="4969979" y="2152391"/>
                </a:lnTo>
                <a:lnTo>
                  <a:pt x="4335200" y="3251873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2123039" y="5787958"/>
            <a:ext cx="2691765" cy="2331085"/>
          </a:xfrm>
          <a:custGeom>
            <a:avLst/>
            <a:gdLst/>
            <a:ahLst/>
            <a:cxnLst/>
            <a:rect l="l" t="t" r="r" b="b"/>
            <a:pathLst>
              <a:path w="2691765" h="2331084">
                <a:moveTo>
                  <a:pt x="2018540" y="2330835"/>
                </a:moveTo>
                <a:lnTo>
                  <a:pt x="672752" y="2330835"/>
                </a:lnTo>
                <a:lnTo>
                  <a:pt x="0" y="1165581"/>
                </a:lnTo>
                <a:lnTo>
                  <a:pt x="0" y="1165253"/>
                </a:lnTo>
                <a:lnTo>
                  <a:pt x="672752" y="0"/>
                </a:lnTo>
                <a:lnTo>
                  <a:pt x="2018444" y="0"/>
                </a:lnTo>
                <a:lnTo>
                  <a:pt x="2691291" y="1165253"/>
                </a:lnTo>
                <a:lnTo>
                  <a:pt x="2691291" y="1165581"/>
                </a:lnTo>
                <a:lnTo>
                  <a:pt x="2018540" y="2330835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737768" y="373605"/>
            <a:ext cx="3799840" cy="3290570"/>
          </a:xfrm>
          <a:custGeom>
            <a:avLst/>
            <a:gdLst/>
            <a:ahLst/>
            <a:cxnLst/>
            <a:rect l="l" t="t" r="r" b="b"/>
            <a:pathLst>
              <a:path w="3799840" h="3290570">
                <a:moveTo>
                  <a:pt x="2849747" y="3290487"/>
                </a:moveTo>
                <a:lnTo>
                  <a:pt x="949871" y="3290487"/>
                </a:lnTo>
                <a:lnTo>
                  <a:pt x="0" y="1645243"/>
                </a:lnTo>
                <a:lnTo>
                  <a:pt x="949871" y="0"/>
                </a:lnTo>
                <a:lnTo>
                  <a:pt x="2849613" y="0"/>
                </a:lnTo>
                <a:lnTo>
                  <a:pt x="3799485" y="1645012"/>
                </a:lnTo>
                <a:lnTo>
                  <a:pt x="3799485" y="1645475"/>
                </a:lnTo>
                <a:lnTo>
                  <a:pt x="2849747" y="3290487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67681" y="4414900"/>
            <a:ext cx="6952636" cy="1427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71600" y="2537607"/>
            <a:ext cx="14744799" cy="5045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6270" y="294229"/>
            <a:ext cx="25533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 b="1">
                <a:latin typeface="Verdana"/>
                <a:cs typeface="Verdana"/>
              </a:rPr>
              <a:t>b</a:t>
            </a:r>
            <a:r>
              <a:rPr dirty="0" sz="2400" spc="5" b="1">
                <a:latin typeface="Verdana"/>
                <a:cs typeface="Verdana"/>
              </a:rPr>
              <a:t>y</a:t>
            </a:r>
            <a:r>
              <a:rPr dirty="0" sz="2400" spc="-365" b="1">
                <a:latin typeface="Verdana"/>
                <a:cs typeface="Verdana"/>
              </a:rPr>
              <a:t> </a:t>
            </a:r>
            <a:r>
              <a:rPr dirty="0" sz="2400" spc="-229" b="1">
                <a:latin typeface="Verdana"/>
                <a:cs typeface="Verdana"/>
              </a:rPr>
              <a:t>H</a:t>
            </a:r>
            <a:r>
              <a:rPr dirty="0" sz="2400" spc="-125" b="1">
                <a:latin typeface="Verdana"/>
                <a:cs typeface="Verdana"/>
              </a:rPr>
              <a:t>o</a:t>
            </a:r>
            <a:r>
              <a:rPr dirty="0" sz="2400" spc="20" b="1">
                <a:latin typeface="Verdana"/>
                <a:cs typeface="Verdana"/>
              </a:rPr>
              <a:t>m</a:t>
            </a:r>
            <a:r>
              <a:rPr dirty="0" sz="2400" spc="-125" b="1">
                <a:latin typeface="Verdana"/>
                <a:cs typeface="Verdana"/>
              </a:rPr>
              <a:t>e</a:t>
            </a:r>
            <a:r>
              <a:rPr dirty="0" sz="2400" spc="80" b="1">
                <a:solidFill>
                  <a:srgbClr val="37B5FF"/>
                </a:solidFill>
                <a:latin typeface="Verdana"/>
                <a:cs typeface="Verdana"/>
              </a:rPr>
              <a:t>C</a:t>
            </a:r>
            <a:r>
              <a:rPr dirty="0" sz="2400" spc="-125" b="1">
                <a:solidFill>
                  <a:srgbClr val="37B5FF"/>
                </a:solidFill>
                <a:latin typeface="Verdana"/>
                <a:cs typeface="Verdana"/>
              </a:rPr>
              <a:t>o</a:t>
            </a:r>
            <a:r>
              <a:rPr dirty="0" sz="2400" spc="-50" b="1">
                <a:solidFill>
                  <a:srgbClr val="37B5FF"/>
                </a:solidFill>
                <a:latin typeface="Verdana"/>
                <a:cs typeface="Verdana"/>
              </a:rPr>
              <a:t>d</a:t>
            </a:r>
            <a:r>
              <a:rPr dirty="0" sz="2400" spc="-120" b="1">
                <a:solidFill>
                  <a:srgbClr val="37B5FF"/>
                </a:solidFill>
                <a:latin typeface="Verdana"/>
                <a:cs typeface="Verdana"/>
              </a:rPr>
              <a:t>e</a:t>
            </a:r>
            <a:r>
              <a:rPr dirty="0" sz="2400" spc="-125" b="1">
                <a:solidFill>
                  <a:srgbClr val="37B5FF"/>
                </a:solidFill>
                <a:latin typeface="Verdana"/>
                <a:cs typeface="Verdana"/>
              </a:rPr>
              <a:t>r</a:t>
            </a:r>
            <a:r>
              <a:rPr dirty="0" sz="2400" spc="-65" b="1">
                <a:solidFill>
                  <a:srgbClr val="37B5FF"/>
                </a:solidFill>
                <a:latin typeface="Verdana"/>
                <a:cs typeface="Verdana"/>
              </a:rPr>
              <a:t>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9569" y="223379"/>
            <a:ext cx="674370" cy="590550"/>
            <a:chOff x="469569" y="223379"/>
            <a:chExt cx="674370" cy="590550"/>
          </a:xfrm>
        </p:grpSpPr>
        <p:sp>
          <p:nvSpPr>
            <p:cNvPr id="4" name="object 4"/>
            <p:cNvSpPr/>
            <p:nvPr/>
          </p:nvSpPr>
          <p:spPr>
            <a:xfrm>
              <a:off x="469569" y="223379"/>
              <a:ext cx="506095" cy="295275"/>
            </a:xfrm>
            <a:custGeom>
              <a:avLst/>
              <a:gdLst/>
              <a:ahLst/>
              <a:cxnLst/>
              <a:rect l="l" t="t" r="r" b="b"/>
              <a:pathLst>
                <a:path w="506094" h="295275">
                  <a:moveTo>
                    <a:pt x="337072" y="295277"/>
                  </a:moveTo>
                  <a:lnTo>
                    <a:pt x="0" y="295277"/>
                  </a:lnTo>
                  <a:lnTo>
                    <a:pt x="168436" y="0"/>
                  </a:lnTo>
                  <a:lnTo>
                    <a:pt x="505701" y="0"/>
                  </a:lnTo>
                  <a:lnTo>
                    <a:pt x="505701" y="195"/>
                  </a:lnTo>
                  <a:lnTo>
                    <a:pt x="337072" y="295277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569" y="518657"/>
              <a:ext cx="506095" cy="295275"/>
            </a:xfrm>
            <a:custGeom>
              <a:avLst/>
              <a:gdLst/>
              <a:ahLst/>
              <a:cxnLst/>
              <a:rect l="l" t="t" r="r" b="b"/>
              <a:pathLst>
                <a:path w="506094" h="295275">
                  <a:moveTo>
                    <a:pt x="505701" y="295270"/>
                  </a:moveTo>
                  <a:lnTo>
                    <a:pt x="168436" y="295270"/>
                  </a:lnTo>
                  <a:lnTo>
                    <a:pt x="0" y="0"/>
                  </a:lnTo>
                  <a:lnTo>
                    <a:pt x="337072" y="0"/>
                  </a:lnTo>
                  <a:lnTo>
                    <a:pt x="505701" y="295082"/>
                  </a:lnTo>
                  <a:lnTo>
                    <a:pt x="505701" y="29527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06642" y="223574"/>
              <a:ext cx="337185" cy="295275"/>
            </a:xfrm>
            <a:custGeom>
              <a:avLst/>
              <a:gdLst/>
              <a:ahLst/>
              <a:cxnLst/>
              <a:rect l="l" t="t" r="r" b="b"/>
              <a:pathLst>
                <a:path w="337184" h="295275">
                  <a:moveTo>
                    <a:pt x="337072" y="295082"/>
                  </a:moveTo>
                  <a:lnTo>
                    <a:pt x="0" y="295082"/>
                  </a:lnTo>
                  <a:lnTo>
                    <a:pt x="168629" y="0"/>
                  </a:lnTo>
                  <a:lnTo>
                    <a:pt x="337072" y="295082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06642" y="518657"/>
              <a:ext cx="337185" cy="295275"/>
            </a:xfrm>
            <a:custGeom>
              <a:avLst/>
              <a:gdLst/>
              <a:ahLst/>
              <a:cxnLst/>
              <a:rect l="l" t="t" r="r" b="b"/>
              <a:pathLst>
                <a:path w="337184" h="295275">
                  <a:moveTo>
                    <a:pt x="168629" y="295082"/>
                  </a:moveTo>
                  <a:lnTo>
                    <a:pt x="0" y="0"/>
                  </a:lnTo>
                  <a:lnTo>
                    <a:pt x="337072" y="0"/>
                  </a:lnTo>
                  <a:lnTo>
                    <a:pt x="168629" y="295082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259" y="3390501"/>
            <a:ext cx="9534524" cy="2381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9097" y="6005150"/>
            <a:ext cx="1018730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0145" marR="5080" indent="-1148080">
              <a:lnSpc>
                <a:spcPct val="116100"/>
              </a:lnSpc>
              <a:spcBef>
                <a:spcPts val="100"/>
              </a:spcBef>
            </a:pPr>
            <a:r>
              <a:rPr dirty="0" sz="2800" spc="15">
                <a:latin typeface="Trebuchet MS"/>
                <a:cs typeface="Trebuchet MS"/>
              </a:rPr>
              <a:t>"A</a:t>
            </a:r>
            <a:r>
              <a:rPr dirty="0" sz="2800" spc="-70">
                <a:latin typeface="Trebuchet MS"/>
                <a:cs typeface="Trebuchet MS"/>
              </a:rPr>
              <a:t> </a:t>
            </a:r>
            <a:r>
              <a:rPr dirty="0" sz="2800" spc="-25">
                <a:latin typeface="Trebuchet MS"/>
                <a:cs typeface="Trebuchet MS"/>
              </a:rPr>
              <a:t>decentralized</a:t>
            </a:r>
            <a:r>
              <a:rPr dirty="0" sz="2800" spc="-70">
                <a:latin typeface="Trebuchet MS"/>
                <a:cs typeface="Trebuchet MS"/>
              </a:rPr>
              <a:t> </a:t>
            </a:r>
            <a:r>
              <a:rPr dirty="0" sz="2800" spc="-15">
                <a:latin typeface="Trebuchet MS"/>
                <a:cs typeface="Trebuchet MS"/>
              </a:rPr>
              <a:t>healthcare</a:t>
            </a:r>
            <a:r>
              <a:rPr dirty="0" sz="2800" spc="-65">
                <a:latin typeface="Trebuchet MS"/>
                <a:cs typeface="Trebuchet MS"/>
              </a:rPr>
              <a:t> </a:t>
            </a:r>
            <a:r>
              <a:rPr dirty="0" sz="2800" spc="-70">
                <a:latin typeface="Trebuchet MS"/>
                <a:cs typeface="Trebuchet MS"/>
              </a:rPr>
              <a:t>facility </a:t>
            </a:r>
            <a:r>
              <a:rPr dirty="0" sz="2800" spc="-10">
                <a:latin typeface="Trebuchet MS"/>
                <a:cs typeface="Trebuchet MS"/>
              </a:rPr>
              <a:t>dedicated</a:t>
            </a:r>
            <a:r>
              <a:rPr dirty="0" sz="2800" spc="-65">
                <a:latin typeface="Trebuchet MS"/>
                <a:cs typeface="Trebuchet MS"/>
              </a:rPr>
              <a:t> </a:t>
            </a:r>
            <a:r>
              <a:rPr dirty="0" sz="2800" spc="-30">
                <a:latin typeface="Trebuchet MS"/>
                <a:cs typeface="Trebuchet MS"/>
              </a:rPr>
              <a:t>to</a:t>
            </a:r>
            <a:r>
              <a:rPr dirty="0" sz="2800" spc="-70">
                <a:latin typeface="Trebuchet MS"/>
                <a:cs typeface="Trebuchet MS"/>
              </a:rPr>
              <a:t> </a:t>
            </a:r>
            <a:r>
              <a:rPr dirty="0" sz="2800" spc="15">
                <a:latin typeface="Trebuchet MS"/>
                <a:cs typeface="Trebuchet MS"/>
              </a:rPr>
              <a:t>providing</a:t>
            </a:r>
            <a:r>
              <a:rPr dirty="0" sz="2800" spc="-65">
                <a:latin typeface="Trebuchet MS"/>
                <a:cs typeface="Trebuchet MS"/>
              </a:rPr>
              <a:t> </a:t>
            </a:r>
            <a:r>
              <a:rPr dirty="0" sz="2800" spc="50">
                <a:latin typeface="Trebuchet MS"/>
                <a:cs typeface="Trebuchet MS"/>
              </a:rPr>
              <a:t>high- </a:t>
            </a:r>
            <a:r>
              <a:rPr dirty="0" sz="2800" spc="-830">
                <a:latin typeface="Trebuchet MS"/>
                <a:cs typeface="Trebuchet MS"/>
              </a:rPr>
              <a:t> </a:t>
            </a:r>
            <a:r>
              <a:rPr dirty="0" sz="2800" spc="-75">
                <a:latin typeface="Trebuchet MS"/>
                <a:cs typeface="Trebuchet MS"/>
              </a:rPr>
              <a:t>quality,</a:t>
            </a:r>
            <a:r>
              <a:rPr dirty="0" sz="2800" spc="-65">
                <a:latin typeface="Trebuchet MS"/>
                <a:cs typeface="Trebuchet MS"/>
              </a:rPr>
              <a:t> </a:t>
            </a:r>
            <a:r>
              <a:rPr dirty="0" sz="2800" spc="-20">
                <a:latin typeface="Trebuchet MS"/>
                <a:cs typeface="Trebuchet MS"/>
              </a:rPr>
              <a:t>patient-centered</a:t>
            </a:r>
            <a:r>
              <a:rPr dirty="0" sz="2800" spc="-65">
                <a:latin typeface="Trebuchet MS"/>
                <a:cs typeface="Trebuchet MS"/>
              </a:rPr>
              <a:t> </a:t>
            </a:r>
            <a:r>
              <a:rPr dirty="0" sz="2800" spc="-35">
                <a:latin typeface="Trebuchet MS"/>
                <a:cs typeface="Trebuchet MS"/>
              </a:rPr>
              <a:t>care</a:t>
            </a:r>
            <a:r>
              <a:rPr dirty="0" sz="2800" spc="-65">
                <a:latin typeface="Trebuchet MS"/>
                <a:cs typeface="Trebuchet MS"/>
              </a:rPr>
              <a:t> </a:t>
            </a:r>
            <a:r>
              <a:rPr dirty="0" sz="2800" spc="-30">
                <a:latin typeface="Trebuchet MS"/>
                <a:cs typeface="Trebuchet MS"/>
              </a:rPr>
              <a:t>to</a:t>
            </a:r>
            <a:r>
              <a:rPr dirty="0" sz="2800" spc="-65">
                <a:latin typeface="Trebuchet MS"/>
                <a:cs typeface="Trebuchet MS"/>
              </a:rPr>
              <a:t> </a:t>
            </a:r>
            <a:r>
              <a:rPr dirty="0" sz="2800" spc="40">
                <a:latin typeface="Trebuchet MS"/>
                <a:cs typeface="Trebuchet MS"/>
              </a:rPr>
              <a:t>our</a:t>
            </a:r>
            <a:r>
              <a:rPr dirty="0" sz="2800" spc="-65">
                <a:latin typeface="Trebuchet MS"/>
                <a:cs typeface="Trebuchet MS"/>
              </a:rPr>
              <a:t> </a:t>
            </a:r>
            <a:r>
              <a:rPr dirty="0" sz="2800" spc="-30">
                <a:latin typeface="Trebuchet MS"/>
                <a:cs typeface="Trebuchet MS"/>
              </a:rPr>
              <a:t>community."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814" y="347641"/>
            <a:ext cx="7077074" cy="3981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814" y="5862593"/>
            <a:ext cx="7077074" cy="39814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880" y="4540491"/>
            <a:ext cx="749173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10" b="1">
                <a:latin typeface="Tahoma"/>
                <a:cs typeface="Tahoma"/>
              </a:rPr>
              <a:t>Make</a:t>
            </a:r>
            <a:r>
              <a:rPr dirty="0" sz="5200" spc="-320" b="1">
                <a:latin typeface="Tahoma"/>
                <a:cs typeface="Tahoma"/>
              </a:rPr>
              <a:t> </a:t>
            </a:r>
            <a:r>
              <a:rPr dirty="0" sz="5200" spc="254" b="1">
                <a:latin typeface="Tahoma"/>
                <a:cs typeface="Tahoma"/>
              </a:rPr>
              <a:t>an</a:t>
            </a:r>
            <a:r>
              <a:rPr dirty="0" sz="5200" spc="-315" b="1">
                <a:latin typeface="Tahoma"/>
                <a:cs typeface="Tahoma"/>
              </a:rPr>
              <a:t> </a:t>
            </a:r>
            <a:r>
              <a:rPr dirty="0" sz="5200" spc="125" b="1">
                <a:latin typeface="Tahoma"/>
                <a:cs typeface="Tahoma"/>
              </a:rPr>
              <a:t>appointment</a:t>
            </a:r>
            <a:endParaRPr sz="5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7444" y="7799478"/>
            <a:ext cx="943737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215" b="1">
                <a:latin typeface="Tahoma"/>
                <a:cs typeface="Tahoma"/>
              </a:rPr>
              <a:t>Manage</a:t>
            </a:r>
            <a:r>
              <a:rPr dirty="0" sz="5200" spc="-305" b="1">
                <a:latin typeface="Tahoma"/>
                <a:cs typeface="Tahoma"/>
              </a:rPr>
              <a:t> </a:t>
            </a:r>
            <a:r>
              <a:rPr dirty="0" sz="5200" spc="50" b="1">
                <a:latin typeface="Tahoma"/>
                <a:cs typeface="Tahoma"/>
              </a:rPr>
              <a:t>your</a:t>
            </a:r>
            <a:r>
              <a:rPr dirty="0" sz="5200" spc="-300" b="1">
                <a:latin typeface="Tahoma"/>
                <a:cs typeface="Tahoma"/>
              </a:rPr>
              <a:t> </a:t>
            </a:r>
            <a:r>
              <a:rPr dirty="0" sz="5200" spc="125" b="1">
                <a:latin typeface="Tahoma"/>
                <a:cs typeface="Tahoma"/>
              </a:rPr>
              <a:t>appointments</a:t>
            </a:r>
            <a:endParaRPr sz="5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244025" y="3"/>
            <a:ext cx="5044440" cy="6309995"/>
            <a:chOff x="13244025" y="3"/>
            <a:chExt cx="5044440" cy="6309995"/>
          </a:xfrm>
        </p:grpSpPr>
        <p:sp>
          <p:nvSpPr>
            <p:cNvPr id="7" name="object 7"/>
            <p:cNvSpPr/>
            <p:nvPr/>
          </p:nvSpPr>
          <p:spPr>
            <a:xfrm>
              <a:off x="16691070" y="2687865"/>
              <a:ext cx="1597025" cy="3622040"/>
            </a:xfrm>
            <a:custGeom>
              <a:avLst/>
              <a:gdLst/>
              <a:ahLst/>
              <a:cxnLst/>
              <a:rect l="l" t="t" r="r" b="b"/>
              <a:pathLst>
                <a:path w="1597025" h="3622040">
                  <a:moveTo>
                    <a:pt x="1596927" y="3621703"/>
                  </a:moveTo>
                  <a:lnTo>
                    <a:pt x="1045484" y="3621703"/>
                  </a:lnTo>
                  <a:lnTo>
                    <a:pt x="0" y="1810853"/>
                  </a:lnTo>
                  <a:lnTo>
                    <a:pt x="1045484" y="0"/>
                  </a:lnTo>
                  <a:lnTo>
                    <a:pt x="1596927" y="0"/>
                  </a:lnTo>
                  <a:lnTo>
                    <a:pt x="1596927" y="3621703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685439" y="347641"/>
              <a:ext cx="4201795" cy="3638550"/>
            </a:xfrm>
            <a:custGeom>
              <a:avLst/>
              <a:gdLst/>
              <a:ahLst/>
              <a:cxnLst/>
              <a:rect l="l" t="t" r="r" b="b"/>
              <a:pathLst>
                <a:path w="4201794" h="3638550">
                  <a:moveTo>
                    <a:pt x="3151173" y="3638531"/>
                  </a:moveTo>
                  <a:lnTo>
                    <a:pt x="1050342" y="3638531"/>
                  </a:lnTo>
                  <a:lnTo>
                    <a:pt x="0" y="1819265"/>
                  </a:lnTo>
                  <a:lnTo>
                    <a:pt x="1050342" y="0"/>
                  </a:lnTo>
                  <a:lnTo>
                    <a:pt x="3151024" y="0"/>
                  </a:lnTo>
                  <a:lnTo>
                    <a:pt x="4201366" y="1819008"/>
                  </a:lnTo>
                  <a:lnTo>
                    <a:pt x="4201366" y="1819522"/>
                  </a:lnTo>
                  <a:lnTo>
                    <a:pt x="3151173" y="3638531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244025" y="3"/>
              <a:ext cx="2481580" cy="1193165"/>
            </a:xfrm>
            <a:custGeom>
              <a:avLst/>
              <a:gdLst/>
              <a:ahLst/>
              <a:cxnLst/>
              <a:rect l="l" t="t" r="r" b="b"/>
              <a:pathLst>
                <a:path w="2481580" h="1193165">
                  <a:moveTo>
                    <a:pt x="1860976" y="1192742"/>
                  </a:moveTo>
                  <a:lnTo>
                    <a:pt x="620237" y="1192742"/>
                  </a:lnTo>
                  <a:lnTo>
                    <a:pt x="0" y="118448"/>
                  </a:lnTo>
                  <a:lnTo>
                    <a:pt x="0" y="118142"/>
                  </a:lnTo>
                  <a:lnTo>
                    <a:pt x="68208" y="0"/>
                  </a:lnTo>
                  <a:lnTo>
                    <a:pt x="2412995" y="0"/>
                  </a:lnTo>
                  <a:lnTo>
                    <a:pt x="2481213" y="118142"/>
                  </a:lnTo>
                  <a:lnTo>
                    <a:pt x="2481213" y="118448"/>
                  </a:lnTo>
                  <a:lnTo>
                    <a:pt x="1860976" y="1192742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204192" y="742073"/>
            <a:ext cx="8393430" cy="18732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581660">
              <a:lnSpc>
                <a:spcPct val="116599"/>
              </a:lnSpc>
              <a:spcBef>
                <a:spcPts val="100"/>
              </a:spcBef>
            </a:pPr>
            <a:r>
              <a:rPr dirty="0" sz="5200" spc="180">
                <a:latin typeface="Tahoma"/>
                <a:cs typeface="Tahoma"/>
              </a:rPr>
              <a:t>Choose </a:t>
            </a:r>
            <a:r>
              <a:rPr dirty="0" sz="5200" spc="55">
                <a:latin typeface="Tahoma"/>
                <a:cs typeface="Tahoma"/>
              </a:rPr>
              <a:t>from </a:t>
            </a:r>
            <a:r>
              <a:rPr dirty="0" sz="5200" spc="25">
                <a:latin typeface="Tahoma"/>
                <a:cs typeface="Tahoma"/>
              </a:rPr>
              <a:t>the </a:t>
            </a:r>
            <a:r>
              <a:rPr dirty="0" sz="5200" spc="90">
                <a:latin typeface="Tahoma"/>
                <a:cs typeface="Tahoma"/>
              </a:rPr>
              <a:t>best </a:t>
            </a:r>
            <a:r>
              <a:rPr dirty="0" sz="5200" spc="95">
                <a:latin typeface="Tahoma"/>
                <a:cs typeface="Tahoma"/>
              </a:rPr>
              <a:t> </a:t>
            </a:r>
            <a:r>
              <a:rPr dirty="0" sz="5200" spc="120">
                <a:latin typeface="Tahoma"/>
                <a:cs typeface="Tahoma"/>
              </a:rPr>
              <a:t>healthcare</a:t>
            </a:r>
            <a:r>
              <a:rPr dirty="0" sz="5200" spc="-345">
                <a:latin typeface="Tahoma"/>
                <a:cs typeface="Tahoma"/>
              </a:rPr>
              <a:t> </a:t>
            </a:r>
            <a:r>
              <a:rPr dirty="0" sz="5200" spc="70">
                <a:latin typeface="Tahoma"/>
                <a:cs typeface="Tahoma"/>
              </a:rPr>
              <a:t>professionals</a:t>
            </a:r>
            <a:endParaRPr sz="5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0738" y="2997532"/>
            <a:ext cx="7077073" cy="398144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1793398" y="8997055"/>
            <a:ext cx="3784600" cy="1290320"/>
            <a:chOff x="11793398" y="8997055"/>
            <a:chExt cx="3784600" cy="1290320"/>
          </a:xfrm>
        </p:grpSpPr>
        <p:sp>
          <p:nvSpPr>
            <p:cNvPr id="13" name="object 13"/>
            <p:cNvSpPr/>
            <p:nvPr/>
          </p:nvSpPr>
          <p:spPr>
            <a:xfrm>
              <a:off x="11793398" y="8997055"/>
              <a:ext cx="3784600" cy="1290320"/>
            </a:xfrm>
            <a:custGeom>
              <a:avLst/>
              <a:gdLst/>
              <a:ahLst/>
              <a:cxnLst/>
              <a:rect l="l" t="t" r="r" b="b"/>
              <a:pathLst>
                <a:path w="3784600" h="1290320">
                  <a:moveTo>
                    <a:pt x="3784026" y="1289943"/>
                  </a:moveTo>
                  <a:lnTo>
                    <a:pt x="0" y="1289943"/>
                  </a:lnTo>
                  <a:lnTo>
                    <a:pt x="744741" y="0"/>
                  </a:lnTo>
                  <a:lnTo>
                    <a:pt x="3039180" y="0"/>
                  </a:lnTo>
                  <a:lnTo>
                    <a:pt x="3784026" y="1289943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622785" y="9520930"/>
              <a:ext cx="2125345" cy="766445"/>
            </a:xfrm>
            <a:custGeom>
              <a:avLst/>
              <a:gdLst/>
              <a:ahLst/>
              <a:cxnLst/>
              <a:rect l="l" t="t" r="r" b="b"/>
              <a:pathLst>
                <a:path w="2125344" h="766445">
                  <a:moveTo>
                    <a:pt x="2125283" y="766068"/>
                  </a:moveTo>
                  <a:lnTo>
                    <a:pt x="0" y="766068"/>
                  </a:lnTo>
                  <a:lnTo>
                    <a:pt x="442284" y="0"/>
                  </a:lnTo>
                  <a:lnTo>
                    <a:pt x="1682936" y="0"/>
                  </a:lnTo>
                  <a:lnTo>
                    <a:pt x="2125283" y="7660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87595" y="3483808"/>
            <a:ext cx="2900680" cy="5024120"/>
          </a:xfrm>
          <a:custGeom>
            <a:avLst/>
            <a:gdLst/>
            <a:ahLst/>
            <a:cxnLst/>
            <a:rect l="l" t="t" r="r" b="b"/>
            <a:pathLst>
              <a:path w="2900680" h="5024120">
                <a:moveTo>
                  <a:pt x="1450040" y="0"/>
                </a:moveTo>
                <a:lnTo>
                  <a:pt x="2900403" y="0"/>
                </a:lnTo>
                <a:lnTo>
                  <a:pt x="2900403" y="5023854"/>
                </a:lnTo>
                <a:lnTo>
                  <a:pt x="1450244" y="5023854"/>
                </a:lnTo>
                <a:lnTo>
                  <a:pt x="0" y="2512282"/>
                </a:lnTo>
                <a:lnTo>
                  <a:pt x="0" y="2511572"/>
                </a:lnTo>
                <a:lnTo>
                  <a:pt x="1450040" y="0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972513" y="0"/>
            <a:ext cx="17315815" cy="9460230"/>
            <a:chOff x="972513" y="0"/>
            <a:chExt cx="17315815" cy="9460230"/>
          </a:xfrm>
        </p:grpSpPr>
        <p:sp>
          <p:nvSpPr>
            <p:cNvPr id="5" name="object 5"/>
            <p:cNvSpPr/>
            <p:nvPr/>
          </p:nvSpPr>
          <p:spPr>
            <a:xfrm>
              <a:off x="14677097" y="0"/>
              <a:ext cx="3611245" cy="3100070"/>
            </a:xfrm>
            <a:custGeom>
              <a:avLst/>
              <a:gdLst/>
              <a:ahLst/>
              <a:cxnLst/>
              <a:rect l="l" t="t" r="r" b="b"/>
              <a:pathLst>
                <a:path w="3611244" h="3100070">
                  <a:moveTo>
                    <a:pt x="470420" y="0"/>
                  </a:moveTo>
                  <a:lnTo>
                    <a:pt x="3610901" y="0"/>
                  </a:lnTo>
                  <a:lnTo>
                    <a:pt x="3610901" y="3100052"/>
                  </a:lnTo>
                  <a:lnTo>
                    <a:pt x="1319191" y="3100052"/>
                  </a:lnTo>
                  <a:lnTo>
                    <a:pt x="0" y="815441"/>
                  </a:lnTo>
                  <a:lnTo>
                    <a:pt x="0" y="814801"/>
                  </a:lnTo>
                  <a:lnTo>
                    <a:pt x="47042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778715" y="1028587"/>
              <a:ext cx="4784090" cy="4143375"/>
            </a:xfrm>
            <a:custGeom>
              <a:avLst/>
              <a:gdLst/>
              <a:ahLst/>
              <a:cxnLst/>
              <a:rect l="l" t="t" r="r" b="b"/>
              <a:pathLst>
                <a:path w="4784090" h="4143375">
                  <a:moveTo>
                    <a:pt x="1195768" y="0"/>
                  </a:moveTo>
                  <a:lnTo>
                    <a:pt x="3587809" y="0"/>
                  </a:lnTo>
                  <a:lnTo>
                    <a:pt x="4783746" y="2071446"/>
                  </a:lnTo>
                  <a:lnTo>
                    <a:pt x="3587810" y="4142892"/>
                  </a:lnTo>
                  <a:lnTo>
                    <a:pt x="1195936" y="4142892"/>
                  </a:lnTo>
                  <a:lnTo>
                    <a:pt x="0" y="2071737"/>
                  </a:lnTo>
                  <a:lnTo>
                    <a:pt x="0" y="2071155"/>
                  </a:lnTo>
                  <a:lnTo>
                    <a:pt x="1195768" y="0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513" y="1802119"/>
              <a:ext cx="16344899" cy="7658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2184" y="6381205"/>
              <a:ext cx="3971924" cy="24002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44074" y="257971"/>
            <a:ext cx="16692880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254">
                <a:latin typeface="Trebuchet MS"/>
                <a:cs typeface="Trebuchet MS"/>
              </a:rPr>
              <a:t>Public</a:t>
            </a:r>
            <a:r>
              <a:rPr dirty="0" sz="6500" spc="-420">
                <a:latin typeface="Trebuchet MS"/>
                <a:cs typeface="Trebuchet MS"/>
              </a:rPr>
              <a:t> </a:t>
            </a:r>
            <a:r>
              <a:rPr dirty="0" sz="6500" spc="360">
                <a:latin typeface="Trebuchet MS"/>
                <a:cs typeface="Trebuchet MS"/>
              </a:rPr>
              <a:t>Transaction</a:t>
            </a:r>
            <a:r>
              <a:rPr dirty="0" sz="6500" spc="-420">
                <a:latin typeface="Trebuchet MS"/>
                <a:cs typeface="Trebuchet MS"/>
              </a:rPr>
              <a:t> </a:t>
            </a:r>
            <a:r>
              <a:rPr dirty="0" sz="6500" spc="215">
                <a:latin typeface="Trebuchet MS"/>
                <a:cs typeface="Trebuchet MS"/>
              </a:rPr>
              <a:t>History</a:t>
            </a:r>
            <a:r>
              <a:rPr dirty="0" sz="6500" spc="-415">
                <a:latin typeface="Trebuchet MS"/>
                <a:cs typeface="Trebuchet MS"/>
              </a:rPr>
              <a:t> </a:t>
            </a:r>
            <a:r>
              <a:rPr dirty="0" sz="6500" spc="459">
                <a:latin typeface="Trebuchet MS"/>
                <a:cs typeface="Trebuchet MS"/>
              </a:rPr>
              <a:t>on</a:t>
            </a:r>
            <a:r>
              <a:rPr dirty="0" sz="6500" spc="-420">
                <a:latin typeface="Trebuchet MS"/>
                <a:cs typeface="Trebuchet MS"/>
              </a:rPr>
              <a:t> </a:t>
            </a:r>
            <a:r>
              <a:rPr dirty="0" sz="6500" spc="315">
                <a:latin typeface="Trebuchet MS"/>
                <a:cs typeface="Trebuchet MS"/>
              </a:rPr>
              <a:t>EtherScan</a:t>
            </a:r>
            <a:endParaRPr sz="6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33915" y="2332886"/>
            <a:ext cx="3825875" cy="3313429"/>
          </a:xfrm>
          <a:custGeom>
            <a:avLst/>
            <a:gdLst/>
            <a:ahLst/>
            <a:cxnLst/>
            <a:rect l="l" t="t" r="r" b="b"/>
            <a:pathLst>
              <a:path w="3825875" h="3313429">
                <a:moveTo>
                  <a:pt x="2869544" y="3313345"/>
                </a:moveTo>
                <a:lnTo>
                  <a:pt x="956469" y="3313345"/>
                </a:lnTo>
                <a:lnTo>
                  <a:pt x="0" y="1656672"/>
                </a:lnTo>
                <a:lnTo>
                  <a:pt x="956469" y="0"/>
                </a:lnTo>
                <a:lnTo>
                  <a:pt x="2869410" y="0"/>
                </a:lnTo>
                <a:lnTo>
                  <a:pt x="3825879" y="1656441"/>
                </a:lnTo>
                <a:lnTo>
                  <a:pt x="3825879" y="1656904"/>
                </a:lnTo>
                <a:lnTo>
                  <a:pt x="2869544" y="33133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7460793" y="5840459"/>
            <a:ext cx="3551554" cy="3075940"/>
            <a:chOff x="7460793" y="5840459"/>
            <a:chExt cx="3551554" cy="3075940"/>
          </a:xfrm>
        </p:grpSpPr>
        <p:sp>
          <p:nvSpPr>
            <p:cNvPr id="5" name="object 5"/>
            <p:cNvSpPr/>
            <p:nvPr/>
          </p:nvSpPr>
          <p:spPr>
            <a:xfrm>
              <a:off x="7460793" y="5840459"/>
              <a:ext cx="3551554" cy="3075940"/>
            </a:xfrm>
            <a:custGeom>
              <a:avLst/>
              <a:gdLst/>
              <a:ahLst/>
              <a:cxnLst/>
              <a:rect l="l" t="t" r="r" b="b"/>
              <a:pathLst>
                <a:path w="3551554" h="3075940">
                  <a:moveTo>
                    <a:pt x="2663365" y="3075423"/>
                  </a:moveTo>
                  <a:lnTo>
                    <a:pt x="887664" y="3075423"/>
                  </a:lnTo>
                  <a:lnTo>
                    <a:pt x="0" y="1537927"/>
                  </a:lnTo>
                  <a:lnTo>
                    <a:pt x="0" y="1537497"/>
                  </a:lnTo>
                  <a:lnTo>
                    <a:pt x="887664" y="0"/>
                  </a:lnTo>
                  <a:lnTo>
                    <a:pt x="2663240" y="0"/>
                  </a:lnTo>
                  <a:lnTo>
                    <a:pt x="3551029" y="1537497"/>
                  </a:lnTo>
                  <a:lnTo>
                    <a:pt x="3551029" y="1537927"/>
                  </a:lnTo>
                  <a:lnTo>
                    <a:pt x="2663365" y="3075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4785" y="6254728"/>
              <a:ext cx="2190749" cy="219074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790737" y="2266538"/>
            <a:ext cx="3825875" cy="3313429"/>
            <a:chOff x="4790737" y="2266538"/>
            <a:chExt cx="3825875" cy="3313429"/>
          </a:xfrm>
        </p:grpSpPr>
        <p:sp>
          <p:nvSpPr>
            <p:cNvPr id="8" name="object 8"/>
            <p:cNvSpPr/>
            <p:nvPr/>
          </p:nvSpPr>
          <p:spPr>
            <a:xfrm>
              <a:off x="4790737" y="2266538"/>
              <a:ext cx="3825875" cy="3313429"/>
            </a:xfrm>
            <a:custGeom>
              <a:avLst/>
              <a:gdLst/>
              <a:ahLst/>
              <a:cxnLst/>
              <a:rect l="l" t="t" r="r" b="b"/>
              <a:pathLst>
                <a:path w="3825875" h="3313429">
                  <a:moveTo>
                    <a:pt x="2869544" y="3313346"/>
                  </a:moveTo>
                  <a:lnTo>
                    <a:pt x="956469" y="3313346"/>
                  </a:lnTo>
                  <a:lnTo>
                    <a:pt x="0" y="1656673"/>
                  </a:lnTo>
                  <a:lnTo>
                    <a:pt x="956469" y="0"/>
                  </a:lnTo>
                  <a:lnTo>
                    <a:pt x="2869410" y="0"/>
                  </a:lnTo>
                  <a:lnTo>
                    <a:pt x="3825880" y="1656440"/>
                  </a:lnTo>
                  <a:lnTo>
                    <a:pt x="3825880" y="1656906"/>
                  </a:lnTo>
                  <a:lnTo>
                    <a:pt x="2869544" y="331334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29255" y="2700711"/>
              <a:ext cx="2747645" cy="2438400"/>
            </a:xfrm>
            <a:custGeom>
              <a:avLst/>
              <a:gdLst/>
              <a:ahLst/>
              <a:cxnLst/>
              <a:rect l="l" t="t" r="r" b="b"/>
              <a:pathLst>
                <a:path w="2747645" h="2438400">
                  <a:moveTo>
                    <a:pt x="2170300" y="761999"/>
                  </a:moveTo>
                  <a:lnTo>
                    <a:pt x="578278" y="761999"/>
                  </a:lnTo>
                  <a:lnTo>
                    <a:pt x="572682" y="736599"/>
                  </a:lnTo>
                  <a:lnTo>
                    <a:pt x="562520" y="685799"/>
                  </a:lnTo>
                  <a:lnTo>
                    <a:pt x="546630" y="596899"/>
                  </a:lnTo>
                  <a:lnTo>
                    <a:pt x="538425" y="533399"/>
                  </a:lnTo>
                  <a:lnTo>
                    <a:pt x="533355" y="482599"/>
                  </a:lnTo>
                  <a:lnTo>
                    <a:pt x="531415" y="419099"/>
                  </a:lnTo>
                  <a:lnTo>
                    <a:pt x="532602" y="368299"/>
                  </a:lnTo>
                  <a:lnTo>
                    <a:pt x="536911" y="317499"/>
                  </a:lnTo>
                  <a:lnTo>
                    <a:pt x="544338" y="266699"/>
                  </a:lnTo>
                  <a:lnTo>
                    <a:pt x="554880" y="215899"/>
                  </a:lnTo>
                  <a:lnTo>
                    <a:pt x="568531" y="177799"/>
                  </a:lnTo>
                  <a:lnTo>
                    <a:pt x="585288" y="139699"/>
                  </a:lnTo>
                  <a:lnTo>
                    <a:pt x="605147" y="101599"/>
                  </a:lnTo>
                  <a:lnTo>
                    <a:pt x="654154" y="50799"/>
                  </a:lnTo>
                  <a:lnTo>
                    <a:pt x="683294" y="25399"/>
                  </a:lnTo>
                  <a:lnTo>
                    <a:pt x="748083" y="0"/>
                  </a:lnTo>
                  <a:lnTo>
                    <a:pt x="862029" y="0"/>
                  </a:lnTo>
                  <a:lnTo>
                    <a:pt x="903771" y="12699"/>
                  </a:lnTo>
                  <a:lnTo>
                    <a:pt x="947096" y="12699"/>
                  </a:lnTo>
                  <a:lnTo>
                    <a:pt x="991827" y="38099"/>
                  </a:lnTo>
                  <a:lnTo>
                    <a:pt x="1037787" y="50799"/>
                  </a:lnTo>
                  <a:lnTo>
                    <a:pt x="1132681" y="101599"/>
                  </a:lnTo>
                  <a:lnTo>
                    <a:pt x="1148875" y="114299"/>
                  </a:lnTo>
                  <a:lnTo>
                    <a:pt x="767371" y="114299"/>
                  </a:lnTo>
                  <a:lnTo>
                    <a:pt x="742134" y="126999"/>
                  </a:lnTo>
                  <a:lnTo>
                    <a:pt x="719915" y="152399"/>
                  </a:lnTo>
                  <a:lnTo>
                    <a:pt x="700428" y="165099"/>
                  </a:lnTo>
                  <a:lnTo>
                    <a:pt x="683825" y="203199"/>
                  </a:lnTo>
                  <a:lnTo>
                    <a:pt x="670259" y="241299"/>
                  </a:lnTo>
                  <a:lnTo>
                    <a:pt x="659884" y="279399"/>
                  </a:lnTo>
                  <a:lnTo>
                    <a:pt x="652851" y="330199"/>
                  </a:lnTo>
                  <a:lnTo>
                    <a:pt x="649315" y="380999"/>
                  </a:lnTo>
                  <a:lnTo>
                    <a:pt x="649427" y="444499"/>
                  </a:lnTo>
                  <a:lnTo>
                    <a:pt x="653341" y="507999"/>
                  </a:lnTo>
                  <a:lnTo>
                    <a:pt x="661209" y="571499"/>
                  </a:lnTo>
                  <a:lnTo>
                    <a:pt x="673185" y="647699"/>
                  </a:lnTo>
                  <a:lnTo>
                    <a:pt x="677413" y="660399"/>
                  </a:lnTo>
                  <a:lnTo>
                    <a:pt x="681977" y="685799"/>
                  </a:lnTo>
                  <a:lnTo>
                    <a:pt x="686867" y="711199"/>
                  </a:lnTo>
                  <a:lnTo>
                    <a:pt x="692072" y="723899"/>
                  </a:lnTo>
                  <a:lnTo>
                    <a:pt x="2177530" y="723899"/>
                  </a:lnTo>
                  <a:lnTo>
                    <a:pt x="2174000" y="749299"/>
                  </a:lnTo>
                  <a:lnTo>
                    <a:pt x="2170300" y="761999"/>
                  </a:lnTo>
                  <a:close/>
                </a:path>
                <a:path w="2747645" h="2438400">
                  <a:moveTo>
                    <a:pt x="1556928" y="292099"/>
                  </a:moveTo>
                  <a:lnTo>
                    <a:pt x="1374895" y="292099"/>
                  </a:lnTo>
                  <a:lnTo>
                    <a:pt x="1426174" y="253999"/>
                  </a:lnTo>
                  <a:lnTo>
                    <a:pt x="1443253" y="228599"/>
                  </a:lnTo>
                  <a:lnTo>
                    <a:pt x="1594241" y="114299"/>
                  </a:lnTo>
                  <a:lnTo>
                    <a:pt x="1691954" y="63499"/>
                  </a:lnTo>
                  <a:lnTo>
                    <a:pt x="1739345" y="38099"/>
                  </a:lnTo>
                  <a:lnTo>
                    <a:pt x="1830229" y="12699"/>
                  </a:lnTo>
                  <a:lnTo>
                    <a:pt x="1873333" y="0"/>
                  </a:lnTo>
                  <a:lnTo>
                    <a:pt x="1990970" y="0"/>
                  </a:lnTo>
                  <a:lnTo>
                    <a:pt x="2057728" y="25399"/>
                  </a:lnTo>
                  <a:lnTo>
                    <a:pt x="2111868" y="63499"/>
                  </a:lnTo>
                  <a:lnTo>
                    <a:pt x="2134685" y="101599"/>
                  </a:lnTo>
                  <a:lnTo>
                    <a:pt x="2144670" y="114299"/>
                  </a:lnTo>
                  <a:lnTo>
                    <a:pt x="1868254" y="114299"/>
                  </a:lnTo>
                  <a:lnTo>
                    <a:pt x="1825795" y="126999"/>
                  </a:lnTo>
                  <a:lnTo>
                    <a:pt x="1780243" y="152399"/>
                  </a:lnTo>
                  <a:lnTo>
                    <a:pt x="1732004" y="177799"/>
                  </a:lnTo>
                  <a:lnTo>
                    <a:pt x="1681486" y="203199"/>
                  </a:lnTo>
                  <a:lnTo>
                    <a:pt x="1629094" y="241299"/>
                  </a:lnTo>
                  <a:lnTo>
                    <a:pt x="1575235" y="279399"/>
                  </a:lnTo>
                  <a:lnTo>
                    <a:pt x="1556928" y="292099"/>
                  </a:lnTo>
                  <a:close/>
                </a:path>
                <a:path w="2747645" h="2438400">
                  <a:moveTo>
                    <a:pt x="1689440" y="673099"/>
                  </a:moveTo>
                  <a:lnTo>
                    <a:pt x="1058665" y="673099"/>
                  </a:lnTo>
                  <a:lnTo>
                    <a:pt x="1091168" y="622299"/>
                  </a:lnTo>
                  <a:lnTo>
                    <a:pt x="1124057" y="584199"/>
                  </a:lnTo>
                  <a:lnTo>
                    <a:pt x="1157288" y="533399"/>
                  </a:lnTo>
                  <a:lnTo>
                    <a:pt x="1190817" y="495299"/>
                  </a:lnTo>
                  <a:lnTo>
                    <a:pt x="1292736" y="380999"/>
                  </a:lnTo>
                  <a:lnTo>
                    <a:pt x="1272038" y="355599"/>
                  </a:lnTo>
                  <a:lnTo>
                    <a:pt x="1261724" y="355599"/>
                  </a:lnTo>
                  <a:lnTo>
                    <a:pt x="1251420" y="342899"/>
                  </a:lnTo>
                  <a:lnTo>
                    <a:pt x="1198168" y="292099"/>
                  </a:lnTo>
                  <a:lnTo>
                    <a:pt x="1145719" y="253999"/>
                  </a:lnTo>
                  <a:lnTo>
                    <a:pt x="1094422" y="215899"/>
                  </a:lnTo>
                  <a:lnTo>
                    <a:pt x="1044626" y="190499"/>
                  </a:lnTo>
                  <a:lnTo>
                    <a:pt x="996681" y="165099"/>
                  </a:lnTo>
                  <a:lnTo>
                    <a:pt x="950933" y="139699"/>
                  </a:lnTo>
                  <a:lnTo>
                    <a:pt x="907732" y="126999"/>
                  </a:lnTo>
                  <a:lnTo>
                    <a:pt x="867427" y="114299"/>
                  </a:lnTo>
                  <a:lnTo>
                    <a:pt x="1148875" y="114299"/>
                  </a:lnTo>
                  <a:lnTo>
                    <a:pt x="1329394" y="253999"/>
                  </a:lnTo>
                  <a:lnTo>
                    <a:pt x="1363484" y="292099"/>
                  </a:lnTo>
                  <a:lnTo>
                    <a:pt x="1556928" y="292099"/>
                  </a:lnTo>
                  <a:lnTo>
                    <a:pt x="1520315" y="317499"/>
                  </a:lnTo>
                  <a:lnTo>
                    <a:pt x="1504584" y="342899"/>
                  </a:lnTo>
                  <a:lnTo>
                    <a:pt x="1457108" y="380999"/>
                  </a:lnTo>
                  <a:lnTo>
                    <a:pt x="1535450" y="469899"/>
                  </a:lnTo>
                  <a:lnTo>
                    <a:pt x="1374905" y="469899"/>
                  </a:lnTo>
                  <a:lnTo>
                    <a:pt x="1341974" y="495299"/>
                  </a:lnTo>
                  <a:lnTo>
                    <a:pt x="1309151" y="533399"/>
                  </a:lnTo>
                  <a:lnTo>
                    <a:pt x="1276492" y="584199"/>
                  </a:lnTo>
                  <a:lnTo>
                    <a:pt x="1244056" y="622299"/>
                  </a:lnTo>
                  <a:lnTo>
                    <a:pt x="1211897" y="660399"/>
                  </a:lnTo>
                  <a:lnTo>
                    <a:pt x="1681307" y="660399"/>
                  </a:lnTo>
                  <a:lnTo>
                    <a:pt x="1689440" y="673099"/>
                  </a:lnTo>
                  <a:close/>
                </a:path>
                <a:path w="2747645" h="2438400">
                  <a:moveTo>
                    <a:pt x="2177530" y="723899"/>
                  </a:moveTo>
                  <a:lnTo>
                    <a:pt x="2056666" y="723899"/>
                  </a:lnTo>
                  <a:lnTo>
                    <a:pt x="2059982" y="711199"/>
                  </a:lnTo>
                  <a:lnTo>
                    <a:pt x="2063158" y="698499"/>
                  </a:lnTo>
                  <a:lnTo>
                    <a:pt x="2081539" y="609599"/>
                  </a:lnTo>
                  <a:lnTo>
                    <a:pt x="2090302" y="546099"/>
                  </a:lnTo>
                  <a:lnTo>
                    <a:pt x="2095424" y="482599"/>
                  </a:lnTo>
                  <a:lnTo>
                    <a:pt x="2097035" y="419099"/>
                  </a:lnTo>
                  <a:lnTo>
                    <a:pt x="2095265" y="368299"/>
                  </a:lnTo>
                  <a:lnTo>
                    <a:pt x="2090241" y="317499"/>
                  </a:lnTo>
                  <a:lnTo>
                    <a:pt x="2082095" y="266699"/>
                  </a:lnTo>
                  <a:lnTo>
                    <a:pt x="2070954" y="228599"/>
                  </a:lnTo>
                  <a:lnTo>
                    <a:pt x="2056949" y="190499"/>
                  </a:lnTo>
                  <a:lnTo>
                    <a:pt x="2020862" y="139699"/>
                  </a:lnTo>
                  <a:lnTo>
                    <a:pt x="1999039" y="126999"/>
                  </a:lnTo>
                  <a:lnTo>
                    <a:pt x="1973013" y="114299"/>
                  </a:lnTo>
                  <a:lnTo>
                    <a:pt x="2144670" y="114299"/>
                  </a:lnTo>
                  <a:lnTo>
                    <a:pt x="2171770" y="165099"/>
                  </a:lnTo>
                  <a:lnTo>
                    <a:pt x="2186021" y="203199"/>
                  </a:lnTo>
                  <a:lnTo>
                    <a:pt x="2197400" y="253999"/>
                  </a:lnTo>
                  <a:lnTo>
                    <a:pt x="2205899" y="292099"/>
                  </a:lnTo>
                  <a:lnTo>
                    <a:pt x="2211509" y="342899"/>
                  </a:lnTo>
                  <a:lnTo>
                    <a:pt x="2214222" y="393699"/>
                  </a:lnTo>
                  <a:lnTo>
                    <a:pt x="2214030" y="457199"/>
                  </a:lnTo>
                  <a:lnTo>
                    <a:pt x="2210923" y="507999"/>
                  </a:lnTo>
                  <a:lnTo>
                    <a:pt x="2204894" y="571499"/>
                  </a:lnTo>
                  <a:lnTo>
                    <a:pt x="2195934" y="634999"/>
                  </a:lnTo>
                  <a:lnTo>
                    <a:pt x="2184036" y="698499"/>
                  </a:lnTo>
                  <a:lnTo>
                    <a:pt x="2180878" y="711199"/>
                  </a:lnTo>
                  <a:lnTo>
                    <a:pt x="2177530" y="723899"/>
                  </a:lnTo>
                  <a:close/>
                </a:path>
                <a:path w="2747645" h="2438400">
                  <a:moveTo>
                    <a:pt x="1681307" y="660399"/>
                  </a:moveTo>
                  <a:lnTo>
                    <a:pt x="1536626" y="660399"/>
                  </a:lnTo>
                  <a:lnTo>
                    <a:pt x="1472268" y="584199"/>
                  </a:lnTo>
                  <a:lnTo>
                    <a:pt x="1439882" y="533399"/>
                  </a:lnTo>
                  <a:lnTo>
                    <a:pt x="1407415" y="495299"/>
                  </a:lnTo>
                  <a:lnTo>
                    <a:pt x="1374906" y="469899"/>
                  </a:lnTo>
                  <a:lnTo>
                    <a:pt x="1535450" y="469899"/>
                  </a:lnTo>
                  <a:lnTo>
                    <a:pt x="1591014" y="533399"/>
                  </a:lnTo>
                  <a:lnTo>
                    <a:pt x="1624083" y="584199"/>
                  </a:lnTo>
                  <a:lnTo>
                    <a:pt x="1656905" y="622299"/>
                  </a:lnTo>
                  <a:lnTo>
                    <a:pt x="1681307" y="660399"/>
                  </a:lnTo>
                  <a:close/>
                </a:path>
                <a:path w="2747645" h="2438400">
                  <a:moveTo>
                    <a:pt x="1798952" y="685799"/>
                  </a:moveTo>
                  <a:lnTo>
                    <a:pt x="949375" y="685799"/>
                  </a:lnTo>
                  <a:lnTo>
                    <a:pt x="1003642" y="673099"/>
                  </a:lnTo>
                  <a:lnTo>
                    <a:pt x="1744586" y="673099"/>
                  </a:lnTo>
                  <a:lnTo>
                    <a:pt x="1798952" y="685799"/>
                  </a:lnTo>
                  <a:close/>
                </a:path>
                <a:path w="2747645" h="2438400">
                  <a:moveTo>
                    <a:pt x="2007237" y="723899"/>
                  </a:moveTo>
                  <a:lnTo>
                    <a:pt x="741402" y="723899"/>
                  </a:lnTo>
                  <a:lnTo>
                    <a:pt x="895939" y="685799"/>
                  </a:lnTo>
                  <a:lnTo>
                    <a:pt x="1852469" y="685799"/>
                  </a:lnTo>
                  <a:lnTo>
                    <a:pt x="2007237" y="723899"/>
                  </a:lnTo>
                  <a:close/>
                </a:path>
                <a:path w="2747645" h="2438400">
                  <a:moveTo>
                    <a:pt x="2215277" y="774699"/>
                  </a:moveTo>
                  <a:lnTo>
                    <a:pt x="526437" y="774699"/>
                  </a:lnTo>
                  <a:lnTo>
                    <a:pt x="552118" y="761999"/>
                  </a:lnTo>
                  <a:lnTo>
                    <a:pt x="2192974" y="761999"/>
                  </a:lnTo>
                  <a:lnTo>
                    <a:pt x="2215277" y="774699"/>
                  </a:lnTo>
                  <a:close/>
                </a:path>
                <a:path w="2747645" h="2438400">
                  <a:moveTo>
                    <a:pt x="1222378" y="1663699"/>
                  </a:moveTo>
                  <a:lnTo>
                    <a:pt x="502354" y="1663699"/>
                  </a:lnTo>
                  <a:lnTo>
                    <a:pt x="443173" y="1638299"/>
                  </a:lnTo>
                  <a:lnTo>
                    <a:pt x="386925" y="1612899"/>
                  </a:lnTo>
                  <a:lnTo>
                    <a:pt x="333778" y="1587499"/>
                  </a:lnTo>
                  <a:lnTo>
                    <a:pt x="283903" y="1562099"/>
                  </a:lnTo>
                  <a:lnTo>
                    <a:pt x="237471" y="1536699"/>
                  </a:lnTo>
                  <a:lnTo>
                    <a:pt x="194653" y="1511299"/>
                  </a:lnTo>
                  <a:lnTo>
                    <a:pt x="155618" y="1473199"/>
                  </a:lnTo>
                  <a:lnTo>
                    <a:pt x="120537" y="1447799"/>
                  </a:lnTo>
                  <a:lnTo>
                    <a:pt x="89580" y="1409699"/>
                  </a:lnTo>
                  <a:lnTo>
                    <a:pt x="62918" y="1384299"/>
                  </a:lnTo>
                  <a:lnTo>
                    <a:pt x="40722" y="1346199"/>
                  </a:lnTo>
                  <a:lnTo>
                    <a:pt x="23162" y="1320799"/>
                  </a:lnTo>
                  <a:lnTo>
                    <a:pt x="10407" y="1282699"/>
                  </a:lnTo>
                  <a:lnTo>
                    <a:pt x="2630" y="1244599"/>
                  </a:lnTo>
                  <a:lnTo>
                    <a:pt x="0" y="1219199"/>
                  </a:lnTo>
                  <a:lnTo>
                    <a:pt x="2813" y="1181099"/>
                  </a:lnTo>
                  <a:lnTo>
                    <a:pt x="11137" y="1142999"/>
                  </a:lnTo>
                  <a:lnTo>
                    <a:pt x="24794" y="1104899"/>
                  </a:lnTo>
                  <a:lnTo>
                    <a:pt x="43608" y="1079499"/>
                  </a:lnTo>
                  <a:lnTo>
                    <a:pt x="67403" y="1041399"/>
                  </a:lnTo>
                  <a:lnTo>
                    <a:pt x="96003" y="1015999"/>
                  </a:lnTo>
                  <a:lnTo>
                    <a:pt x="129231" y="977899"/>
                  </a:lnTo>
                  <a:lnTo>
                    <a:pt x="166911" y="952499"/>
                  </a:lnTo>
                  <a:lnTo>
                    <a:pt x="208867" y="914399"/>
                  </a:lnTo>
                  <a:lnTo>
                    <a:pt x="254922" y="888999"/>
                  </a:lnTo>
                  <a:lnTo>
                    <a:pt x="304900" y="863599"/>
                  </a:lnTo>
                  <a:lnTo>
                    <a:pt x="358625" y="838199"/>
                  </a:lnTo>
                  <a:lnTo>
                    <a:pt x="415920" y="812799"/>
                  </a:lnTo>
                  <a:lnTo>
                    <a:pt x="476609" y="787399"/>
                  </a:lnTo>
                  <a:lnTo>
                    <a:pt x="501260" y="774699"/>
                  </a:lnTo>
                  <a:lnTo>
                    <a:pt x="1172717" y="774699"/>
                  </a:lnTo>
                  <a:lnTo>
                    <a:pt x="1123471" y="787399"/>
                  </a:lnTo>
                  <a:lnTo>
                    <a:pt x="1114304" y="800099"/>
                  </a:lnTo>
                  <a:lnTo>
                    <a:pt x="920981" y="800099"/>
                  </a:lnTo>
                  <a:lnTo>
                    <a:pt x="820188" y="825499"/>
                  </a:lnTo>
                  <a:lnTo>
                    <a:pt x="771380" y="825499"/>
                  </a:lnTo>
                  <a:lnTo>
                    <a:pt x="723740" y="838199"/>
                  </a:lnTo>
                  <a:lnTo>
                    <a:pt x="734965" y="876299"/>
                  </a:lnTo>
                  <a:lnTo>
                    <a:pt x="585477" y="876299"/>
                  </a:lnTo>
                  <a:lnTo>
                    <a:pt x="561582" y="888999"/>
                  </a:lnTo>
                  <a:lnTo>
                    <a:pt x="538175" y="888999"/>
                  </a:lnTo>
                  <a:lnTo>
                    <a:pt x="515274" y="901699"/>
                  </a:lnTo>
                  <a:lnTo>
                    <a:pt x="449942" y="927099"/>
                  </a:lnTo>
                  <a:lnTo>
                    <a:pt x="389773" y="952499"/>
                  </a:lnTo>
                  <a:lnTo>
                    <a:pt x="334990" y="977899"/>
                  </a:lnTo>
                  <a:lnTo>
                    <a:pt x="285815" y="1003299"/>
                  </a:lnTo>
                  <a:lnTo>
                    <a:pt x="242473" y="1041399"/>
                  </a:lnTo>
                  <a:lnTo>
                    <a:pt x="205187" y="1066799"/>
                  </a:lnTo>
                  <a:lnTo>
                    <a:pt x="174179" y="1092199"/>
                  </a:lnTo>
                  <a:lnTo>
                    <a:pt x="149673" y="1130299"/>
                  </a:lnTo>
                  <a:lnTo>
                    <a:pt x="131892" y="1155699"/>
                  </a:lnTo>
                  <a:lnTo>
                    <a:pt x="121060" y="1193799"/>
                  </a:lnTo>
                  <a:lnTo>
                    <a:pt x="117400" y="1219199"/>
                  </a:lnTo>
                  <a:lnTo>
                    <a:pt x="123839" y="1257299"/>
                  </a:lnTo>
                  <a:lnTo>
                    <a:pt x="143115" y="1295399"/>
                  </a:lnTo>
                  <a:lnTo>
                    <a:pt x="175168" y="1333499"/>
                  </a:lnTo>
                  <a:lnTo>
                    <a:pt x="219938" y="1384299"/>
                  </a:lnTo>
                  <a:lnTo>
                    <a:pt x="254532" y="1409699"/>
                  </a:lnTo>
                  <a:lnTo>
                    <a:pt x="293188" y="1435099"/>
                  </a:lnTo>
                  <a:lnTo>
                    <a:pt x="335703" y="1460499"/>
                  </a:lnTo>
                  <a:lnTo>
                    <a:pt x="381878" y="1485899"/>
                  </a:lnTo>
                  <a:lnTo>
                    <a:pt x="431512" y="1511299"/>
                  </a:lnTo>
                  <a:lnTo>
                    <a:pt x="484404" y="1523999"/>
                  </a:lnTo>
                  <a:lnTo>
                    <a:pt x="540353" y="1549399"/>
                  </a:lnTo>
                  <a:lnTo>
                    <a:pt x="556850" y="1549399"/>
                  </a:lnTo>
                  <a:lnTo>
                    <a:pt x="573658" y="1562099"/>
                  </a:lnTo>
                  <a:lnTo>
                    <a:pt x="590763" y="1562099"/>
                  </a:lnTo>
                  <a:lnTo>
                    <a:pt x="608154" y="1574799"/>
                  </a:lnTo>
                  <a:lnTo>
                    <a:pt x="729733" y="1574799"/>
                  </a:lnTo>
                  <a:lnTo>
                    <a:pt x="722120" y="1600199"/>
                  </a:lnTo>
                  <a:lnTo>
                    <a:pt x="769903" y="1612899"/>
                  </a:lnTo>
                  <a:lnTo>
                    <a:pt x="819177" y="1612899"/>
                  </a:lnTo>
                  <a:lnTo>
                    <a:pt x="921942" y="1638299"/>
                  </a:lnTo>
                  <a:lnTo>
                    <a:pt x="1115616" y="1638299"/>
                  </a:lnTo>
                  <a:lnTo>
                    <a:pt x="1124866" y="1650999"/>
                  </a:lnTo>
                  <a:lnTo>
                    <a:pt x="1173267" y="1650999"/>
                  </a:lnTo>
                  <a:lnTo>
                    <a:pt x="1222378" y="1663699"/>
                  </a:lnTo>
                  <a:close/>
                </a:path>
                <a:path w="2747645" h="2438400">
                  <a:moveTo>
                    <a:pt x="2227390" y="1663699"/>
                  </a:moveTo>
                  <a:lnTo>
                    <a:pt x="1526155" y="1663699"/>
                  </a:lnTo>
                  <a:lnTo>
                    <a:pt x="1575964" y="1650999"/>
                  </a:lnTo>
                  <a:lnTo>
                    <a:pt x="1625160" y="1650999"/>
                  </a:lnTo>
                  <a:lnTo>
                    <a:pt x="1678516" y="1574799"/>
                  </a:lnTo>
                  <a:lnTo>
                    <a:pt x="1704898" y="1523999"/>
                  </a:lnTo>
                  <a:lnTo>
                    <a:pt x="1731048" y="1485899"/>
                  </a:lnTo>
                  <a:lnTo>
                    <a:pt x="1756940" y="1435099"/>
                  </a:lnTo>
                  <a:lnTo>
                    <a:pt x="1782280" y="1396999"/>
                  </a:lnTo>
                  <a:lnTo>
                    <a:pt x="1806775" y="1346199"/>
                  </a:lnTo>
                  <a:lnTo>
                    <a:pt x="1830404" y="1308099"/>
                  </a:lnTo>
                  <a:lnTo>
                    <a:pt x="1853148" y="1257299"/>
                  </a:lnTo>
                  <a:lnTo>
                    <a:pt x="1874985" y="1219199"/>
                  </a:lnTo>
                  <a:lnTo>
                    <a:pt x="1853083" y="1168399"/>
                  </a:lnTo>
                  <a:lnTo>
                    <a:pt x="1830275" y="1130299"/>
                  </a:lnTo>
                  <a:lnTo>
                    <a:pt x="1806582" y="1079499"/>
                  </a:lnTo>
                  <a:lnTo>
                    <a:pt x="1782022" y="1041399"/>
                  </a:lnTo>
                  <a:lnTo>
                    <a:pt x="1756618" y="990599"/>
                  </a:lnTo>
                  <a:lnTo>
                    <a:pt x="1730855" y="952499"/>
                  </a:lnTo>
                  <a:lnTo>
                    <a:pt x="1704705" y="914399"/>
                  </a:lnTo>
                  <a:lnTo>
                    <a:pt x="1678194" y="863599"/>
                  </a:lnTo>
                  <a:lnTo>
                    <a:pt x="1651349" y="825499"/>
                  </a:lnTo>
                  <a:lnTo>
                    <a:pt x="1624194" y="787399"/>
                  </a:lnTo>
                  <a:lnTo>
                    <a:pt x="1574944" y="774699"/>
                  </a:lnTo>
                  <a:lnTo>
                    <a:pt x="2237198" y="774699"/>
                  </a:lnTo>
                  <a:lnTo>
                    <a:pt x="2258726" y="787399"/>
                  </a:lnTo>
                  <a:lnTo>
                    <a:pt x="2289698" y="800099"/>
                  </a:lnTo>
                  <a:lnTo>
                    <a:pt x="1774647" y="800099"/>
                  </a:lnTo>
                  <a:lnTo>
                    <a:pt x="1795871" y="838199"/>
                  </a:lnTo>
                  <a:lnTo>
                    <a:pt x="1816875" y="863599"/>
                  </a:lnTo>
                  <a:lnTo>
                    <a:pt x="1837636" y="901699"/>
                  </a:lnTo>
                  <a:lnTo>
                    <a:pt x="1878719" y="977899"/>
                  </a:lnTo>
                  <a:lnTo>
                    <a:pt x="1898768" y="1003299"/>
                  </a:lnTo>
                  <a:lnTo>
                    <a:pt x="1918274" y="1041399"/>
                  </a:lnTo>
                  <a:lnTo>
                    <a:pt x="1937226" y="1079499"/>
                  </a:lnTo>
                  <a:lnTo>
                    <a:pt x="2065043" y="1079499"/>
                  </a:lnTo>
                  <a:lnTo>
                    <a:pt x="2049721" y="1117599"/>
                  </a:lnTo>
                  <a:lnTo>
                    <a:pt x="2028044" y="1168399"/>
                  </a:lnTo>
                  <a:lnTo>
                    <a:pt x="2005145" y="1219199"/>
                  </a:lnTo>
                  <a:lnTo>
                    <a:pt x="2029141" y="1269999"/>
                  </a:lnTo>
                  <a:lnTo>
                    <a:pt x="2051811" y="1320799"/>
                  </a:lnTo>
                  <a:lnTo>
                    <a:pt x="2062468" y="1346199"/>
                  </a:lnTo>
                  <a:lnTo>
                    <a:pt x="1938299" y="1346199"/>
                  </a:lnTo>
                  <a:lnTo>
                    <a:pt x="1919203" y="1384299"/>
                  </a:lnTo>
                  <a:lnTo>
                    <a:pt x="1899573" y="1422399"/>
                  </a:lnTo>
                  <a:lnTo>
                    <a:pt x="1879400" y="1460499"/>
                  </a:lnTo>
                  <a:lnTo>
                    <a:pt x="1858673" y="1498599"/>
                  </a:lnTo>
                  <a:lnTo>
                    <a:pt x="1837827" y="1536699"/>
                  </a:lnTo>
                  <a:lnTo>
                    <a:pt x="1816821" y="1574799"/>
                  </a:lnTo>
                  <a:lnTo>
                    <a:pt x="1795653" y="1600199"/>
                  </a:lnTo>
                  <a:lnTo>
                    <a:pt x="1774325" y="1638299"/>
                  </a:lnTo>
                  <a:lnTo>
                    <a:pt x="2288887" y="1638299"/>
                  </a:lnTo>
                  <a:lnTo>
                    <a:pt x="2227390" y="1663699"/>
                  </a:lnTo>
                  <a:close/>
                </a:path>
                <a:path w="2747645" h="2438400">
                  <a:moveTo>
                    <a:pt x="941065" y="1079499"/>
                  </a:moveTo>
                  <a:lnTo>
                    <a:pt x="811029" y="1079499"/>
                  </a:lnTo>
                  <a:lnTo>
                    <a:pt x="829678" y="1041399"/>
                  </a:lnTo>
                  <a:lnTo>
                    <a:pt x="848825" y="1003299"/>
                  </a:lnTo>
                  <a:lnTo>
                    <a:pt x="868462" y="977899"/>
                  </a:lnTo>
                  <a:lnTo>
                    <a:pt x="888584" y="939799"/>
                  </a:lnTo>
                  <a:lnTo>
                    <a:pt x="909171" y="901699"/>
                  </a:lnTo>
                  <a:lnTo>
                    <a:pt x="930082" y="863599"/>
                  </a:lnTo>
                  <a:lnTo>
                    <a:pt x="951299" y="838199"/>
                  </a:lnTo>
                  <a:lnTo>
                    <a:pt x="972803" y="800099"/>
                  </a:lnTo>
                  <a:lnTo>
                    <a:pt x="1114304" y="800099"/>
                  </a:lnTo>
                  <a:lnTo>
                    <a:pt x="1095969" y="825499"/>
                  </a:lnTo>
                  <a:lnTo>
                    <a:pt x="1068861" y="863599"/>
                  </a:lnTo>
                  <a:lnTo>
                    <a:pt x="1042182" y="914399"/>
                  </a:lnTo>
                  <a:lnTo>
                    <a:pt x="1015967" y="952499"/>
                  </a:lnTo>
                  <a:lnTo>
                    <a:pt x="990252" y="990599"/>
                  </a:lnTo>
                  <a:lnTo>
                    <a:pt x="965267" y="1041399"/>
                  </a:lnTo>
                  <a:lnTo>
                    <a:pt x="941065" y="1079499"/>
                  </a:lnTo>
                  <a:close/>
                </a:path>
                <a:path w="2747645" h="2438400">
                  <a:moveTo>
                    <a:pt x="2065043" y="1079499"/>
                  </a:moveTo>
                  <a:lnTo>
                    <a:pt x="1937226" y="1079499"/>
                  </a:lnTo>
                  <a:lnTo>
                    <a:pt x="1957452" y="1028699"/>
                  </a:lnTo>
                  <a:lnTo>
                    <a:pt x="1976384" y="977899"/>
                  </a:lnTo>
                  <a:lnTo>
                    <a:pt x="1993993" y="939799"/>
                  </a:lnTo>
                  <a:lnTo>
                    <a:pt x="2010247" y="888999"/>
                  </a:lnTo>
                  <a:lnTo>
                    <a:pt x="2025116" y="838199"/>
                  </a:lnTo>
                  <a:lnTo>
                    <a:pt x="1977196" y="838199"/>
                  </a:lnTo>
                  <a:lnTo>
                    <a:pt x="1826791" y="800099"/>
                  </a:lnTo>
                  <a:lnTo>
                    <a:pt x="2289698" y="800099"/>
                  </a:lnTo>
                  <a:lnTo>
                    <a:pt x="2320670" y="812799"/>
                  </a:lnTo>
                  <a:lnTo>
                    <a:pt x="2379213" y="838199"/>
                  </a:lnTo>
                  <a:lnTo>
                    <a:pt x="2434163" y="863599"/>
                  </a:lnTo>
                  <a:lnTo>
                    <a:pt x="2459746" y="876299"/>
                  </a:lnTo>
                  <a:lnTo>
                    <a:pt x="2138857" y="876299"/>
                  </a:lnTo>
                  <a:lnTo>
                    <a:pt x="2123684" y="914399"/>
                  </a:lnTo>
                  <a:lnTo>
                    <a:pt x="2107158" y="965199"/>
                  </a:lnTo>
                  <a:lnTo>
                    <a:pt x="2089304" y="1015999"/>
                  </a:lnTo>
                  <a:lnTo>
                    <a:pt x="2070150" y="1066799"/>
                  </a:lnTo>
                  <a:lnTo>
                    <a:pt x="2065043" y="1079499"/>
                  </a:lnTo>
                  <a:close/>
                </a:path>
                <a:path w="2747645" h="2438400">
                  <a:moveTo>
                    <a:pt x="729733" y="1574799"/>
                  </a:moveTo>
                  <a:lnTo>
                    <a:pt x="608154" y="1574799"/>
                  </a:lnTo>
                  <a:lnTo>
                    <a:pt x="623702" y="1523999"/>
                  </a:lnTo>
                  <a:lnTo>
                    <a:pt x="640571" y="1473199"/>
                  </a:lnTo>
                  <a:lnTo>
                    <a:pt x="658733" y="1422399"/>
                  </a:lnTo>
                  <a:lnTo>
                    <a:pt x="678158" y="1371599"/>
                  </a:lnTo>
                  <a:lnTo>
                    <a:pt x="698819" y="1320799"/>
                  </a:lnTo>
                  <a:lnTo>
                    <a:pt x="720687" y="1269999"/>
                  </a:lnTo>
                  <a:lnTo>
                    <a:pt x="743733" y="1219199"/>
                  </a:lnTo>
                  <a:lnTo>
                    <a:pt x="720986" y="1168399"/>
                  </a:lnTo>
                  <a:lnTo>
                    <a:pt x="699405" y="1117599"/>
                  </a:lnTo>
                  <a:lnTo>
                    <a:pt x="679014" y="1066799"/>
                  </a:lnTo>
                  <a:lnTo>
                    <a:pt x="659838" y="1015999"/>
                  </a:lnTo>
                  <a:lnTo>
                    <a:pt x="641900" y="965199"/>
                  </a:lnTo>
                  <a:lnTo>
                    <a:pt x="625226" y="914399"/>
                  </a:lnTo>
                  <a:lnTo>
                    <a:pt x="609838" y="876299"/>
                  </a:lnTo>
                  <a:lnTo>
                    <a:pt x="734965" y="876299"/>
                  </a:lnTo>
                  <a:lnTo>
                    <a:pt x="738707" y="888999"/>
                  </a:lnTo>
                  <a:lnTo>
                    <a:pt x="754940" y="939799"/>
                  </a:lnTo>
                  <a:lnTo>
                    <a:pt x="772419" y="977899"/>
                  </a:lnTo>
                  <a:lnTo>
                    <a:pt x="791122" y="1028699"/>
                  </a:lnTo>
                  <a:lnTo>
                    <a:pt x="811029" y="1079499"/>
                  </a:lnTo>
                  <a:lnTo>
                    <a:pt x="941065" y="1079499"/>
                  </a:lnTo>
                  <a:lnTo>
                    <a:pt x="917675" y="1130299"/>
                  </a:lnTo>
                  <a:lnTo>
                    <a:pt x="895114" y="1168399"/>
                  </a:lnTo>
                  <a:lnTo>
                    <a:pt x="873399" y="1219199"/>
                  </a:lnTo>
                  <a:lnTo>
                    <a:pt x="895132" y="1257299"/>
                  </a:lnTo>
                  <a:lnTo>
                    <a:pt x="917734" y="1308099"/>
                  </a:lnTo>
                  <a:lnTo>
                    <a:pt x="941191" y="1346199"/>
                  </a:lnTo>
                  <a:lnTo>
                    <a:pt x="947266" y="1358899"/>
                  </a:lnTo>
                  <a:lnTo>
                    <a:pt x="811168" y="1358899"/>
                  </a:lnTo>
                  <a:lnTo>
                    <a:pt x="790832" y="1409699"/>
                  </a:lnTo>
                  <a:lnTo>
                    <a:pt x="771731" y="1460499"/>
                  </a:lnTo>
                  <a:lnTo>
                    <a:pt x="753893" y="1498599"/>
                  </a:lnTo>
                  <a:lnTo>
                    <a:pt x="737347" y="1549399"/>
                  </a:lnTo>
                  <a:lnTo>
                    <a:pt x="729733" y="1574799"/>
                  </a:lnTo>
                  <a:close/>
                </a:path>
                <a:path w="2747645" h="2438400">
                  <a:moveTo>
                    <a:pt x="2454076" y="1562099"/>
                  </a:moveTo>
                  <a:lnTo>
                    <a:pt x="2167644" y="1562099"/>
                  </a:lnTo>
                  <a:lnTo>
                    <a:pt x="2179129" y="1549399"/>
                  </a:lnTo>
                  <a:lnTo>
                    <a:pt x="2190474" y="1549399"/>
                  </a:lnTo>
                  <a:lnTo>
                    <a:pt x="2256243" y="1523999"/>
                  </a:lnTo>
                  <a:lnTo>
                    <a:pt x="2317439" y="1498599"/>
                  </a:lnTo>
                  <a:lnTo>
                    <a:pt x="2373842" y="1473199"/>
                  </a:lnTo>
                  <a:lnTo>
                    <a:pt x="2425236" y="1447799"/>
                  </a:lnTo>
                  <a:lnTo>
                    <a:pt x="2471401" y="1422399"/>
                  </a:lnTo>
                  <a:lnTo>
                    <a:pt x="2512119" y="1384299"/>
                  </a:lnTo>
                  <a:lnTo>
                    <a:pt x="2547171" y="1358899"/>
                  </a:lnTo>
                  <a:lnTo>
                    <a:pt x="2576341" y="1333499"/>
                  </a:lnTo>
                  <a:lnTo>
                    <a:pt x="2599408" y="1295399"/>
                  </a:lnTo>
                  <a:lnTo>
                    <a:pt x="2616155" y="1269999"/>
                  </a:lnTo>
                  <a:lnTo>
                    <a:pt x="2626363" y="1244599"/>
                  </a:lnTo>
                  <a:lnTo>
                    <a:pt x="2629814" y="1219199"/>
                  </a:lnTo>
                  <a:lnTo>
                    <a:pt x="2626012" y="1193799"/>
                  </a:lnTo>
                  <a:lnTo>
                    <a:pt x="2614772" y="1155699"/>
                  </a:lnTo>
                  <a:lnTo>
                    <a:pt x="2596347" y="1130299"/>
                  </a:lnTo>
                  <a:lnTo>
                    <a:pt x="2570988" y="1092199"/>
                  </a:lnTo>
                  <a:lnTo>
                    <a:pt x="2538949" y="1066799"/>
                  </a:lnTo>
                  <a:lnTo>
                    <a:pt x="2500480" y="1041399"/>
                  </a:lnTo>
                  <a:lnTo>
                    <a:pt x="2455835" y="1003299"/>
                  </a:lnTo>
                  <a:lnTo>
                    <a:pt x="2405264" y="977899"/>
                  </a:lnTo>
                  <a:lnTo>
                    <a:pt x="2349020" y="952499"/>
                  </a:lnTo>
                  <a:lnTo>
                    <a:pt x="2287356" y="927099"/>
                  </a:lnTo>
                  <a:lnTo>
                    <a:pt x="2220522" y="901699"/>
                  </a:lnTo>
                  <a:lnTo>
                    <a:pt x="2200624" y="888999"/>
                  </a:lnTo>
                  <a:lnTo>
                    <a:pt x="2180374" y="888999"/>
                  </a:lnTo>
                  <a:lnTo>
                    <a:pt x="2159781" y="876299"/>
                  </a:lnTo>
                  <a:lnTo>
                    <a:pt x="2459746" y="876299"/>
                  </a:lnTo>
                  <a:lnTo>
                    <a:pt x="2485330" y="888999"/>
                  </a:lnTo>
                  <a:lnTo>
                    <a:pt x="2532525" y="914399"/>
                  </a:lnTo>
                  <a:lnTo>
                    <a:pt x="2575559" y="952499"/>
                  </a:lnTo>
                  <a:lnTo>
                    <a:pt x="2614240" y="977899"/>
                  </a:lnTo>
                  <a:lnTo>
                    <a:pt x="2648380" y="1003299"/>
                  </a:lnTo>
                  <a:lnTo>
                    <a:pt x="2677789" y="1041399"/>
                  </a:lnTo>
                  <a:lnTo>
                    <a:pt x="2702276" y="1079499"/>
                  </a:lnTo>
                  <a:lnTo>
                    <a:pt x="2721652" y="1104899"/>
                  </a:lnTo>
                  <a:lnTo>
                    <a:pt x="2735727" y="1142999"/>
                  </a:lnTo>
                  <a:lnTo>
                    <a:pt x="2744311" y="1181099"/>
                  </a:lnTo>
                  <a:lnTo>
                    <a:pt x="2747215" y="1219199"/>
                  </a:lnTo>
                  <a:lnTo>
                    <a:pt x="2744511" y="1244599"/>
                  </a:lnTo>
                  <a:lnTo>
                    <a:pt x="2736513" y="1282699"/>
                  </a:lnTo>
                  <a:lnTo>
                    <a:pt x="2723389" y="1320799"/>
                  </a:lnTo>
                  <a:lnTo>
                    <a:pt x="2705308" y="1346199"/>
                  </a:lnTo>
                  <a:lnTo>
                    <a:pt x="2682437" y="1384299"/>
                  </a:lnTo>
                  <a:lnTo>
                    <a:pt x="2654946" y="1422399"/>
                  </a:lnTo>
                  <a:lnTo>
                    <a:pt x="2623002" y="1447799"/>
                  </a:lnTo>
                  <a:lnTo>
                    <a:pt x="2586775" y="1473199"/>
                  </a:lnTo>
                  <a:lnTo>
                    <a:pt x="2546433" y="1511299"/>
                  </a:lnTo>
                  <a:lnTo>
                    <a:pt x="2502143" y="1536699"/>
                  </a:lnTo>
                  <a:lnTo>
                    <a:pt x="2454076" y="1562099"/>
                  </a:lnTo>
                  <a:close/>
                </a:path>
                <a:path w="2747645" h="2438400">
                  <a:moveTo>
                    <a:pt x="1423042" y="1460499"/>
                  </a:moveTo>
                  <a:lnTo>
                    <a:pt x="1324194" y="1460499"/>
                  </a:lnTo>
                  <a:lnTo>
                    <a:pt x="1278153" y="1447799"/>
                  </a:lnTo>
                  <a:lnTo>
                    <a:pt x="1236483" y="1422399"/>
                  </a:lnTo>
                  <a:lnTo>
                    <a:pt x="1200173" y="1384299"/>
                  </a:lnTo>
                  <a:lnTo>
                    <a:pt x="1170211" y="1358899"/>
                  </a:lnTo>
                  <a:lnTo>
                    <a:pt x="1147586" y="1308099"/>
                  </a:lnTo>
                  <a:lnTo>
                    <a:pt x="1133286" y="1269999"/>
                  </a:lnTo>
                  <a:lnTo>
                    <a:pt x="1128300" y="1219199"/>
                  </a:lnTo>
                  <a:lnTo>
                    <a:pt x="1133286" y="1168399"/>
                  </a:lnTo>
                  <a:lnTo>
                    <a:pt x="1147586" y="1117599"/>
                  </a:lnTo>
                  <a:lnTo>
                    <a:pt x="1170211" y="1079499"/>
                  </a:lnTo>
                  <a:lnTo>
                    <a:pt x="1200173" y="1041399"/>
                  </a:lnTo>
                  <a:lnTo>
                    <a:pt x="1236483" y="1015999"/>
                  </a:lnTo>
                  <a:lnTo>
                    <a:pt x="1278153" y="990599"/>
                  </a:lnTo>
                  <a:lnTo>
                    <a:pt x="1324194" y="977899"/>
                  </a:lnTo>
                  <a:lnTo>
                    <a:pt x="1373618" y="965199"/>
                  </a:lnTo>
                  <a:lnTo>
                    <a:pt x="1423042" y="977899"/>
                  </a:lnTo>
                  <a:lnTo>
                    <a:pt x="1469083" y="990599"/>
                  </a:lnTo>
                  <a:lnTo>
                    <a:pt x="1510753" y="1015999"/>
                  </a:lnTo>
                  <a:lnTo>
                    <a:pt x="1547063" y="1041399"/>
                  </a:lnTo>
                  <a:lnTo>
                    <a:pt x="1577024" y="1079499"/>
                  </a:lnTo>
                  <a:lnTo>
                    <a:pt x="1599649" y="1117599"/>
                  </a:lnTo>
                  <a:lnTo>
                    <a:pt x="1613949" y="1168399"/>
                  </a:lnTo>
                  <a:lnTo>
                    <a:pt x="1618936" y="1219199"/>
                  </a:lnTo>
                  <a:lnTo>
                    <a:pt x="1613949" y="1269999"/>
                  </a:lnTo>
                  <a:lnTo>
                    <a:pt x="1599649" y="1308099"/>
                  </a:lnTo>
                  <a:lnTo>
                    <a:pt x="1577024" y="1358899"/>
                  </a:lnTo>
                  <a:lnTo>
                    <a:pt x="1547063" y="1384299"/>
                  </a:lnTo>
                  <a:lnTo>
                    <a:pt x="1510753" y="1422399"/>
                  </a:lnTo>
                  <a:lnTo>
                    <a:pt x="1469083" y="1447799"/>
                  </a:lnTo>
                  <a:lnTo>
                    <a:pt x="1423042" y="1460499"/>
                  </a:lnTo>
                  <a:close/>
                </a:path>
                <a:path w="2747645" h="2438400">
                  <a:moveTo>
                    <a:pt x="2288887" y="1638299"/>
                  </a:moveTo>
                  <a:lnTo>
                    <a:pt x="1774325" y="1638299"/>
                  </a:lnTo>
                  <a:lnTo>
                    <a:pt x="1828112" y="1625599"/>
                  </a:lnTo>
                  <a:lnTo>
                    <a:pt x="1880725" y="1625599"/>
                  </a:lnTo>
                  <a:lnTo>
                    <a:pt x="1982056" y="1600199"/>
                  </a:lnTo>
                  <a:lnTo>
                    <a:pt x="2030589" y="1600199"/>
                  </a:lnTo>
                  <a:lnTo>
                    <a:pt x="2015077" y="1549399"/>
                  </a:lnTo>
                  <a:lnTo>
                    <a:pt x="1998056" y="1498599"/>
                  </a:lnTo>
                  <a:lnTo>
                    <a:pt x="1979562" y="1447799"/>
                  </a:lnTo>
                  <a:lnTo>
                    <a:pt x="1959631" y="1396999"/>
                  </a:lnTo>
                  <a:lnTo>
                    <a:pt x="1938299" y="1346199"/>
                  </a:lnTo>
                  <a:lnTo>
                    <a:pt x="2062468" y="1346199"/>
                  </a:lnTo>
                  <a:lnTo>
                    <a:pt x="2073126" y="1371599"/>
                  </a:lnTo>
                  <a:lnTo>
                    <a:pt x="2093063" y="1422399"/>
                  </a:lnTo>
                  <a:lnTo>
                    <a:pt x="2111593" y="1473199"/>
                  </a:lnTo>
                  <a:lnTo>
                    <a:pt x="2128691" y="1511299"/>
                  </a:lnTo>
                  <a:lnTo>
                    <a:pt x="2144330" y="1562099"/>
                  </a:lnTo>
                  <a:lnTo>
                    <a:pt x="2454076" y="1562099"/>
                  </a:lnTo>
                  <a:lnTo>
                    <a:pt x="2402398" y="1587499"/>
                  </a:lnTo>
                  <a:lnTo>
                    <a:pt x="2347279" y="1612899"/>
                  </a:lnTo>
                  <a:lnTo>
                    <a:pt x="2288887" y="1638299"/>
                  </a:lnTo>
                  <a:close/>
                </a:path>
                <a:path w="2747645" h="2438400">
                  <a:moveTo>
                    <a:pt x="1115616" y="1638299"/>
                  </a:moveTo>
                  <a:lnTo>
                    <a:pt x="975304" y="1638299"/>
                  </a:lnTo>
                  <a:lnTo>
                    <a:pt x="953259" y="1600199"/>
                  </a:lnTo>
                  <a:lnTo>
                    <a:pt x="931520" y="1574799"/>
                  </a:lnTo>
                  <a:lnTo>
                    <a:pt x="910111" y="1536699"/>
                  </a:lnTo>
                  <a:lnTo>
                    <a:pt x="889046" y="1498599"/>
                  </a:lnTo>
                  <a:lnTo>
                    <a:pt x="868808" y="1460499"/>
                  </a:lnTo>
                  <a:lnTo>
                    <a:pt x="849081" y="1422399"/>
                  </a:lnTo>
                  <a:lnTo>
                    <a:pt x="829867" y="1396999"/>
                  </a:lnTo>
                  <a:lnTo>
                    <a:pt x="811168" y="1358899"/>
                  </a:lnTo>
                  <a:lnTo>
                    <a:pt x="947266" y="1358899"/>
                  </a:lnTo>
                  <a:lnTo>
                    <a:pt x="965490" y="1396999"/>
                  </a:lnTo>
                  <a:lnTo>
                    <a:pt x="990617" y="1435099"/>
                  </a:lnTo>
                  <a:lnTo>
                    <a:pt x="1016483" y="1485899"/>
                  </a:lnTo>
                  <a:lnTo>
                    <a:pt x="1042885" y="1523999"/>
                  </a:lnTo>
                  <a:lnTo>
                    <a:pt x="1069775" y="1574799"/>
                  </a:lnTo>
                  <a:lnTo>
                    <a:pt x="1097115" y="1612899"/>
                  </a:lnTo>
                  <a:lnTo>
                    <a:pt x="1115616" y="1638299"/>
                  </a:lnTo>
                  <a:close/>
                </a:path>
                <a:path w="2747645" h="2438400">
                  <a:moveTo>
                    <a:pt x="2189286" y="1676399"/>
                  </a:moveTo>
                  <a:lnTo>
                    <a:pt x="538866" y="1676399"/>
                  </a:lnTo>
                  <a:lnTo>
                    <a:pt x="520446" y="1663699"/>
                  </a:lnTo>
                  <a:lnTo>
                    <a:pt x="2202131" y="1663699"/>
                  </a:lnTo>
                  <a:lnTo>
                    <a:pt x="2189286" y="1676399"/>
                  </a:lnTo>
                  <a:close/>
                </a:path>
                <a:path w="2747645" h="2438400">
                  <a:moveTo>
                    <a:pt x="862168" y="2438399"/>
                  </a:moveTo>
                  <a:lnTo>
                    <a:pt x="749350" y="2438399"/>
                  </a:lnTo>
                  <a:lnTo>
                    <a:pt x="716070" y="2425699"/>
                  </a:lnTo>
                  <a:lnTo>
                    <a:pt x="656169" y="2387599"/>
                  </a:lnTo>
                  <a:lnTo>
                    <a:pt x="607002" y="2336799"/>
                  </a:lnTo>
                  <a:lnTo>
                    <a:pt x="586954" y="2298699"/>
                  </a:lnTo>
                  <a:lnTo>
                    <a:pt x="569942" y="2260599"/>
                  </a:lnTo>
                  <a:lnTo>
                    <a:pt x="555976" y="2222499"/>
                  </a:lnTo>
                  <a:lnTo>
                    <a:pt x="545066" y="2184399"/>
                  </a:lnTo>
                  <a:lnTo>
                    <a:pt x="537220" y="2133599"/>
                  </a:lnTo>
                  <a:lnTo>
                    <a:pt x="532450" y="2082799"/>
                  </a:lnTo>
                  <a:lnTo>
                    <a:pt x="530764" y="2019299"/>
                  </a:lnTo>
                  <a:lnTo>
                    <a:pt x="532172" y="1968499"/>
                  </a:lnTo>
                  <a:lnTo>
                    <a:pt x="536683" y="1904999"/>
                  </a:lnTo>
                  <a:lnTo>
                    <a:pt x="544308" y="1841499"/>
                  </a:lnTo>
                  <a:lnTo>
                    <a:pt x="555055" y="1777999"/>
                  </a:lnTo>
                  <a:lnTo>
                    <a:pt x="565003" y="1739899"/>
                  </a:lnTo>
                  <a:lnTo>
                    <a:pt x="570608" y="1714499"/>
                  </a:lnTo>
                  <a:lnTo>
                    <a:pt x="576625" y="1689099"/>
                  </a:lnTo>
                  <a:lnTo>
                    <a:pt x="557597" y="1676399"/>
                  </a:lnTo>
                  <a:lnTo>
                    <a:pt x="2176309" y="1676399"/>
                  </a:lnTo>
                  <a:lnTo>
                    <a:pt x="2180791" y="1701799"/>
                  </a:lnTo>
                  <a:lnTo>
                    <a:pt x="2062772" y="1701799"/>
                  </a:lnTo>
                  <a:lnTo>
                    <a:pt x="2013278" y="1714499"/>
                  </a:lnTo>
                  <a:lnTo>
                    <a:pt x="690463" y="1714499"/>
                  </a:lnTo>
                  <a:lnTo>
                    <a:pt x="684861" y="1739899"/>
                  </a:lnTo>
                  <a:lnTo>
                    <a:pt x="679649" y="1765299"/>
                  </a:lnTo>
                  <a:lnTo>
                    <a:pt x="674830" y="1777999"/>
                  </a:lnTo>
                  <a:lnTo>
                    <a:pt x="670406" y="1803399"/>
                  </a:lnTo>
                  <a:lnTo>
                    <a:pt x="659090" y="1879599"/>
                  </a:lnTo>
                  <a:lnTo>
                    <a:pt x="651841" y="1943099"/>
                  </a:lnTo>
                  <a:lnTo>
                    <a:pt x="648504" y="1993899"/>
                  </a:lnTo>
                  <a:lnTo>
                    <a:pt x="648923" y="2057399"/>
                  </a:lnTo>
                  <a:lnTo>
                    <a:pt x="652943" y="2108199"/>
                  </a:lnTo>
                  <a:lnTo>
                    <a:pt x="660407" y="2158999"/>
                  </a:lnTo>
                  <a:lnTo>
                    <a:pt x="671160" y="2197099"/>
                  </a:lnTo>
                  <a:lnTo>
                    <a:pt x="685046" y="2235199"/>
                  </a:lnTo>
                  <a:lnTo>
                    <a:pt x="721595" y="2285999"/>
                  </a:lnTo>
                  <a:lnTo>
                    <a:pt x="779340" y="2324099"/>
                  </a:lnTo>
                  <a:lnTo>
                    <a:pt x="1152976" y="2324099"/>
                  </a:lnTo>
                  <a:lnTo>
                    <a:pt x="1082090" y="2362199"/>
                  </a:lnTo>
                  <a:lnTo>
                    <a:pt x="1035801" y="2387599"/>
                  </a:lnTo>
                  <a:lnTo>
                    <a:pt x="990475" y="2400299"/>
                  </a:lnTo>
                  <a:lnTo>
                    <a:pt x="946301" y="2425699"/>
                  </a:lnTo>
                  <a:lnTo>
                    <a:pt x="903469" y="2425699"/>
                  </a:lnTo>
                  <a:lnTo>
                    <a:pt x="862168" y="2438399"/>
                  </a:lnTo>
                  <a:close/>
                </a:path>
                <a:path w="2747645" h="2438400">
                  <a:moveTo>
                    <a:pt x="2146090" y="2324099"/>
                  </a:moveTo>
                  <a:lnTo>
                    <a:pt x="1974854" y="2324099"/>
                  </a:lnTo>
                  <a:lnTo>
                    <a:pt x="2000852" y="2311399"/>
                  </a:lnTo>
                  <a:lnTo>
                    <a:pt x="2029768" y="2285999"/>
                  </a:lnTo>
                  <a:lnTo>
                    <a:pt x="2054951" y="2247899"/>
                  </a:lnTo>
                  <a:lnTo>
                    <a:pt x="2075567" y="2197099"/>
                  </a:lnTo>
                  <a:lnTo>
                    <a:pt x="2090781" y="2133599"/>
                  </a:lnTo>
                  <a:lnTo>
                    <a:pt x="2097241" y="2095499"/>
                  </a:lnTo>
                  <a:lnTo>
                    <a:pt x="2100966" y="2044699"/>
                  </a:lnTo>
                  <a:lnTo>
                    <a:pt x="2101928" y="1993899"/>
                  </a:lnTo>
                  <a:lnTo>
                    <a:pt x="2100099" y="1943099"/>
                  </a:lnTo>
                  <a:lnTo>
                    <a:pt x="2095450" y="1892299"/>
                  </a:lnTo>
                  <a:lnTo>
                    <a:pt x="2087953" y="1828799"/>
                  </a:lnTo>
                  <a:lnTo>
                    <a:pt x="2077581" y="1777999"/>
                  </a:lnTo>
                  <a:lnTo>
                    <a:pt x="2074241" y="1752599"/>
                  </a:lnTo>
                  <a:lnTo>
                    <a:pt x="2070659" y="1739899"/>
                  </a:lnTo>
                  <a:lnTo>
                    <a:pt x="2066836" y="1727199"/>
                  </a:lnTo>
                  <a:lnTo>
                    <a:pt x="2062772" y="1701799"/>
                  </a:lnTo>
                  <a:lnTo>
                    <a:pt x="2180791" y="1701799"/>
                  </a:lnTo>
                  <a:lnTo>
                    <a:pt x="2185042" y="1714499"/>
                  </a:lnTo>
                  <a:lnTo>
                    <a:pt x="2189031" y="1727199"/>
                  </a:lnTo>
                  <a:lnTo>
                    <a:pt x="2192728" y="1752599"/>
                  </a:lnTo>
                  <a:lnTo>
                    <a:pt x="2203710" y="1816099"/>
                  </a:lnTo>
                  <a:lnTo>
                    <a:pt x="2211772" y="1879599"/>
                  </a:lnTo>
                  <a:lnTo>
                    <a:pt x="2216934" y="1930399"/>
                  </a:lnTo>
                  <a:lnTo>
                    <a:pt x="2219215" y="1993899"/>
                  </a:lnTo>
                  <a:lnTo>
                    <a:pt x="2218634" y="2044699"/>
                  </a:lnTo>
                  <a:lnTo>
                    <a:pt x="2215210" y="2095499"/>
                  </a:lnTo>
                  <a:lnTo>
                    <a:pt x="2208963" y="2146299"/>
                  </a:lnTo>
                  <a:lnTo>
                    <a:pt x="2199912" y="2184399"/>
                  </a:lnTo>
                  <a:lnTo>
                    <a:pt x="2188077" y="2235199"/>
                  </a:lnTo>
                  <a:lnTo>
                    <a:pt x="2173475" y="2273299"/>
                  </a:lnTo>
                  <a:lnTo>
                    <a:pt x="2156128" y="2311399"/>
                  </a:lnTo>
                  <a:lnTo>
                    <a:pt x="2146090" y="2324099"/>
                  </a:lnTo>
                  <a:close/>
                </a:path>
                <a:path w="2747645" h="2438400">
                  <a:moveTo>
                    <a:pt x="1747149" y="1765299"/>
                  </a:moveTo>
                  <a:lnTo>
                    <a:pt x="1004154" y="1765299"/>
                  </a:lnTo>
                  <a:lnTo>
                    <a:pt x="948745" y="1752599"/>
                  </a:lnTo>
                  <a:lnTo>
                    <a:pt x="894506" y="1752599"/>
                  </a:lnTo>
                  <a:lnTo>
                    <a:pt x="789781" y="1727199"/>
                  </a:lnTo>
                  <a:lnTo>
                    <a:pt x="739416" y="1727199"/>
                  </a:lnTo>
                  <a:lnTo>
                    <a:pt x="690463" y="1714499"/>
                  </a:lnTo>
                  <a:lnTo>
                    <a:pt x="2013278" y="1714499"/>
                  </a:lnTo>
                  <a:lnTo>
                    <a:pt x="1910333" y="1739899"/>
                  </a:lnTo>
                  <a:lnTo>
                    <a:pt x="1857032" y="1739899"/>
                  </a:lnTo>
                  <a:lnTo>
                    <a:pt x="1747149" y="1765299"/>
                  </a:lnTo>
                  <a:close/>
                </a:path>
                <a:path w="2747645" h="2438400">
                  <a:moveTo>
                    <a:pt x="1152976" y="2324099"/>
                  </a:moveTo>
                  <a:lnTo>
                    <a:pt x="823841" y="2324099"/>
                  </a:lnTo>
                  <a:lnTo>
                    <a:pt x="876565" y="2311399"/>
                  </a:lnTo>
                  <a:lnTo>
                    <a:pt x="936628" y="2298699"/>
                  </a:lnTo>
                  <a:lnTo>
                    <a:pt x="977709" y="2285999"/>
                  </a:lnTo>
                  <a:lnTo>
                    <a:pt x="1020116" y="2260599"/>
                  </a:lnTo>
                  <a:lnTo>
                    <a:pt x="1063621" y="2235199"/>
                  </a:lnTo>
                  <a:lnTo>
                    <a:pt x="1153027" y="2184399"/>
                  </a:lnTo>
                  <a:lnTo>
                    <a:pt x="1244123" y="2108199"/>
                  </a:lnTo>
                  <a:lnTo>
                    <a:pt x="1296492" y="2057399"/>
                  </a:lnTo>
                  <a:lnTo>
                    <a:pt x="1262178" y="2019299"/>
                  </a:lnTo>
                  <a:lnTo>
                    <a:pt x="1160166" y="1904999"/>
                  </a:lnTo>
                  <a:lnTo>
                    <a:pt x="1126650" y="1854199"/>
                  </a:lnTo>
                  <a:lnTo>
                    <a:pt x="1093467" y="1816099"/>
                  </a:lnTo>
                  <a:lnTo>
                    <a:pt x="1060671" y="1765299"/>
                  </a:lnTo>
                  <a:lnTo>
                    <a:pt x="1690717" y="1765299"/>
                  </a:lnTo>
                  <a:lnTo>
                    <a:pt x="1682596" y="1777999"/>
                  </a:lnTo>
                  <a:lnTo>
                    <a:pt x="1212863" y="1777999"/>
                  </a:lnTo>
                  <a:lnTo>
                    <a:pt x="1278437" y="1854199"/>
                  </a:lnTo>
                  <a:lnTo>
                    <a:pt x="1311546" y="1904999"/>
                  </a:lnTo>
                  <a:lnTo>
                    <a:pt x="1344794" y="1943099"/>
                  </a:lnTo>
                  <a:lnTo>
                    <a:pt x="1378125" y="1968499"/>
                  </a:lnTo>
                  <a:lnTo>
                    <a:pt x="1537720" y="1968499"/>
                  </a:lnTo>
                  <a:lnTo>
                    <a:pt x="1460423" y="2057399"/>
                  </a:lnTo>
                  <a:lnTo>
                    <a:pt x="1477726" y="2070099"/>
                  </a:lnTo>
                  <a:lnTo>
                    <a:pt x="1495018" y="2095499"/>
                  </a:lnTo>
                  <a:lnTo>
                    <a:pt x="1529533" y="2120899"/>
                  </a:lnTo>
                  <a:lnTo>
                    <a:pt x="1556540" y="2146299"/>
                  </a:lnTo>
                  <a:lnTo>
                    <a:pt x="1378651" y="2146299"/>
                  </a:lnTo>
                  <a:lnTo>
                    <a:pt x="1321346" y="2197099"/>
                  </a:lnTo>
                  <a:lnTo>
                    <a:pt x="1176799" y="2311399"/>
                  </a:lnTo>
                  <a:lnTo>
                    <a:pt x="1152976" y="2324099"/>
                  </a:lnTo>
                  <a:close/>
                </a:path>
                <a:path w="2747645" h="2438400">
                  <a:moveTo>
                    <a:pt x="1537720" y="1968499"/>
                  </a:moveTo>
                  <a:lnTo>
                    <a:pt x="1378125" y="1968499"/>
                  </a:lnTo>
                  <a:lnTo>
                    <a:pt x="1410414" y="1943099"/>
                  </a:lnTo>
                  <a:lnTo>
                    <a:pt x="1442734" y="1904999"/>
                  </a:lnTo>
                  <a:lnTo>
                    <a:pt x="1475039" y="1854199"/>
                  </a:lnTo>
                  <a:lnTo>
                    <a:pt x="1539417" y="1777999"/>
                  </a:lnTo>
                  <a:lnTo>
                    <a:pt x="1682596" y="1777999"/>
                  </a:lnTo>
                  <a:lnTo>
                    <a:pt x="1658233" y="1816099"/>
                  </a:lnTo>
                  <a:lnTo>
                    <a:pt x="1625557" y="1854199"/>
                  </a:lnTo>
                  <a:lnTo>
                    <a:pt x="1592722" y="1904999"/>
                  </a:lnTo>
                  <a:lnTo>
                    <a:pt x="1537720" y="1968499"/>
                  </a:lnTo>
                  <a:close/>
                </a:path>
                <a:path w="2747645" h="2438400">
                  <a:moveTo>
                    <a:pt x="1993398" y="2438399"/>
                  </a:moveTo>
                  <a:lnTo>
                    <a:pt x="1877058" y="2438399"/>
                  </a:lnTo>
                  <a:lnTo>
                    <a:pt x="1834503" y="2425699"/>
                  </a:lnTo>
                  <a:lnTo>
                    <a:pt x="1744848" y="2400299"/>
                  </a:lnTo>
                  <a:lnTo>
                    <a:pt x="1698119" y="2374899"/>
                  </a:lnTo>
                  <a:lnTo>
                    <a:pt x="1601791" y="2324099"/>
                  </a:lnTo>
                  <a:lnTo>
                    <a:pt x="1452912" y="2209799"/>
                  </a:lnTo>
                  <a:lnTo>
                    <a:pt x="1434442" y="2197099"/>
                  </a:lnTo>
                  <a:lnTo>
                    <a:pt x="1415902" y="2171699"/>
                  </a:lnTo>
                  <a:lnTo>
                    <a:pt x="1378651" y="2146299"/>
                  </a:lnTo>
                  <a:lnTo>
                    <a:pt x="1556540" y="2146299"/>
                  </a:lnTo>
                  <a:lnTo>
                    <a:pt x="1583548" y="2171699"/>
                  </a:lnTo>
                  <a:lnTo>
                    <a:pt x="1636465" y="2209799"/>
                  </a:lnTo>
                  <a:lnTo>
                    <a:pt x="1687907" y="2235199"/>
                  </a:lnTo>
                  <a:lnTo>
                    <a:pt x="1737494" y="2260599"/>
                  </a:lnTo>
                  <a:lnTo>
                    <a:pt x="1784847" y="2285999"/>
                  </a:lnTo>
                  <a:lnTo>
                    <a:pt x="1829588" y="2311399"/>
                  </a:lnTo>
                  <a:lnTo>
                    <a:pt x="1871338" y="2324099"/>
                  </a:lnTo>
                  <a:lnTo>
                    <a:pt x="2146090" y="2324099"/>
                  </a:lnTo>
                  <a:lnTo>
                    <a:pt x="2136053" y="2336799"/>
                  </a:lnTo>
                  <a:lnTo>
                    <a:pt x="2113271" y="2362199"/>
                  </a:lnTo>
                  <a:lnTo>
                    <a:pt x="2087800" y="2387599"/>
                  </a:lnTo>
                  <a:lnTo>
                    <a:pt x="2059660" y="2412999"/>
                  </a:lnTo>
                  <a:lnTo>
                    <a:pt x="2027783" y="2425699"/>
                  </a:lnTo>
                  <a:lnTo>
                    <a:pt x="1993398" y="2438399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5877263" y="239843"/>
            <a:ext cx="2411095" cy="3425825"/>
          </a:xfrm>
          <a:custGeom>
            <a:avLst/>
            <a:gdLst/>
            <a:ahLst/>
            <a:cxnLst/>
            <a:rect l="l" t="t" r="r" b="b"/>
            <a:pathLst>
              <a:path w="2411094" h="3425825">
                <a:moveTo>
                  <a:pt x="2410737" y="3425566"/>
                </a:moveTo>
                <a:lnTo>
                  <a:pt x="988864" y="3425566"/>
                </a:lnTo>
                <a:lnTo>
                  <a:pt x="0" y="1712783"/>
                </a:lnTo>
                <a:lnTo>
                  <a:pt x="988864" y="0"/>
                </a:lnTo>
                <a:lnTo>
                  <a:pt x="2410737" y="0"/>
                </a:lnTo>
                <a:lnTo>
                  <a:pt x="2410737" y="34255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729676" y="5579885"/>
            <a:ext cx="3902075" cy="3379470"/>
            <a:chOff x="1729676" y="5579885"/>
            <a:chExt cx="3902075" cy="3379470"/>
          </a:xfrm>
        </p:grpSpPr>
        <p:sp>
          <p:nvSpPr>
            <p:cNvPr id="12" name="object 12"/>
            <p:cNvSpPr/>
            <p:nvPr/>
          </p:nvSpPr>
          <p:spPr>
            <a:xfrm>
              <a:off x="1729676" y="5579885"/>
              <a:ext cx="3902075" cy="3379470"/>
            </a:xfrm>
            <a:custGeom>
              <a:avLst/>
              <a:gdLst/>
              <a:ahLst/>
              <a:cxnLst/>
              <a:rect l="l" t="t" r="r" b="b"/>
              <a:pathLst>
                <a:path w="3902075" h="3379470">
                  <a:moveTo>
                    <a:pt x="2926677" y="3379316"/>
                  </a:moveTo>
                  <a:lnTo>
                    <a:pt x="975513" y="3379316"/>
                  </a:lnTo>
                  <a:lnTo>
                    <a:pt x="0" y="1689658"/>
                  </a:lnTo>
                  <a:lnTo>
                    <a:pt x="975513" y="0"/>
                  </a:lnTo>
                  <a:lnTo>
                    <a:pt x="2926540" y="0"/>
                  </a:lnTo>
                  <a:lnTo>
                    <a:pt x="3902054" y="1689421"/>
                  </a:lnTo>
                  <a:lnTo>
                    <a:pt x="3902054" y="1689895"/>
                  </a:lnTo>
                  <a:lnTo>
                    <a:pt x="2926677" y="33793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59476" y="5840459"/>
              <a:ext cx="894715" cy="1974214"/>
            </a:xfrm>
            <a:custGeom>
              <a:avLst/>
              <a:gdLst/>
              <a:ahLst/>
              <a:cxnLst/>
              <a:rect l="l" t="t" r="r" b="b"/>
              <a:pathLst>
                <a:path w="894714" h="1974215">
                  <a:moveTo>
                    <a:pt x="19084" y="1973724"/>
                  </a:moveTo>
                  <a:lnTo>
                    <a:pt x="0" y="1954601"/>
                  </a:lnTo>
                  <a:lnTo>
                    <a:pt x="0" y="65114"/>
                  </a:lnTo>
                  <a:lnTo>
                    <a:pt x="19084" y="0"/>
                  </a:lnTo>
                  <a:lnTo>
                    <a:pt x="894393" y="1455275"/>
                  </a:lnTo>
                  <a:lnTo>
                    <a:pt x="19084" y="197372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03253" y="5840459"/>
              <a:ext cx="875665" cy="1974214"/>
            </a:xfrm>
            <a:custGeom>
              <a:avLst/>
              <a:gdLst/>
              <a:ahLst/>
              <a:cxnLst/>
              <a:rect l="l" t="t" r="r" b="b"/>
              <a:pathLst>
                <a:path w="875664" h="1974215">
                  <a:moveTo>
                    <a:pt x="875308" y="1973724"/>
                  </a:moveTo>
                  <a:lnTo>
                    <a:pt x="0" y="1455275"/>
                  </a:lnTo>
                  <a:lnTo>
                    <a:pt x="875308" y="0"/>
                  </a:lnTo>
                  <a:lnTo>
                    <a:pt x="875308" y="1973724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67822" y="7462085"/>
              <a:ext cx="887094" cy="1236345"/>
            </a:xfrm>
            <a:custGeom>
              <a:avLst/>
              <a:gdLst/>
              <a:ahLst/>
              <a:cxnLst/>
              <a:rect l="l" t="t" r="r" b="b"/>
              <a:pathLst>
                <a:path w="887095" h="1236345">
                  <a:moveTo>
                    <a:pt x="10739" y="1235942"/>
                  </a:moveTo>
                  <a:lnTo>
                    <a:pt x="0" y="1204413"/>
                  </a:lnTo>
                  <a:lnTo>
                    <a:pt x="0" y="531334"/>
                  </a:lnTo>
                  <a:lnTo>
                    <a:pt x="10739" y="518174"/>
                  </a:lnTo>
                  <a:lnTo>
                    <a:pt x="886595" y="0"/>
                  </a:lnTo>
                  <a:lnTo>
                    <a:pt x="10739" y="1235942"/>
                  </a:lnTo>
                  <a:close/>
                </a:path>
              </a:pathLst>
            </a:custGeom>
            <a:solidFill>
              <a:srgbClr val="3C3C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03253" y="7462085"/>
              <a:ext cx="875665" cy="1236345"/>
            </a:xfrm>
            <a:custGeom>
              <a:avLst/>
              <a:gdLst/>
              <a:ahLst/>
              <a:cxnLst/>
              <a:rect l="l" t="t" r="r" b="b"/>
              <a:pathLst>
                <a:path w="875664" h="1236345">
                  <a:moveTo>
                    <a:pt x="875308" y="1235942"/>
                  </a:moveTo>
                  <a:lnTo>
                    <a:pt x="0" y="0"/>
                  </a:lnTo>
                  <a:lnTo>
                    <a:pt x="875308" y="518174"/>
                  </a:lnTo>
                  <a:lnTo>
                    <a:pt x="875308" y="1235942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678561" y="6897097"/>
              <a:ext cx="875665" cy="917575"/>
            </a:xfrm>
            <a:custGeom>
              <a:avLst/>
              <a:gdLst/>
              <a:ahLst/>
              <a:cxnLst/>
              <a:rect l="l" t="t" r="r" b="b"/>
              <a:pathLst>
                <a:path w="875664" h="917575">
                  <a:moveTo>
                    <a:pt x="0" y="917086"/>
                  </a:moveTo>
                  <a:lnTo>
                    <a:pt x="0" y="0"/>
                  </a:lnTo>
                  <a:lnTo>
                    <a:pt x="875308" y="398638"/>
                  </a:lnTo>
                  <a:lnTo>
                    <a:pt x="0" y="917086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03259" y="6897097"/>
              <a:ext cx="875665" cy="917575"/>
            </a:xfrm>
            <a:custGeom>
              <a:avLst/>
              <a:gdLst/>
              <a:ahLst/>
              <a:cxnLst/>
              <a:rect l="l" t="t" r="r" b="b"/>
              <a:pathLst>
                <a:path w="875664" h="917575">
                  <a:moveTo>
                    <a:pt x="875302" y="917086"/>
                  </a:moveTo>
                  <a:lnTo>
                    <a:pt x="0" y="398638"/>
                  </a:lnTo>
                  <a:lnTo>
                    <a:pt x="875302" y="0"/>
                  </a:lnTo>
                  <a:lnTo>
                    <a:pt x="875302" y="917086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2840747" y="5646232"/>
            <a:ext cx="4171315" cy="3612515"/>
            <a:chOff x="12840747" y="5646232"/>
            <a:chExt cx="4171315" cy="3612515"/>
          </a:xfrm>
        </p:grpSpPr>
        <p:sp>
          <p:nvSpPr>
            <p:cNvPr id="20" name="object 20"/>
            <p:cNvSpPr/>
            <p:nvPr/>
          </p:nvSpPr>
          <p:spPr>
            <a:xfrm>
              <a:off x="12840747" y="5646232"/>
              <a:ext cx="4171315" cy="3612515"/>
            </a:xfrm>
            <a:custGeom>
              <a:avLst/>
              <a:gdLst/>
              <a:ahLst/>
              <a:cxnLst/>
              <a:rect l="l" t="t" r="r" b="b"/>
              <a:pathLst>
                <a:path w="4171315" h="3612515">
                  <a:moveTo>
                    <a:pt x="3128253" y="3612068"/>
                  </a:moveTo>
                  <a:lnTo>
                    <a:pt x="1042703" y="3612068"/>
                  </a:lnTo>
                  <a:lnTo>
                    <a:pt x="0" y="1806034"/>
                  </a:lnTo>
                  <a:lnTo>
                    <a:pt x="1042703" y="0"/>
                  </a:lnTo>
                  <a:lnTo>
                    <a:pt x="3128108" y="0"/>
                  </a:lnTo>
                  <a:lnTo>
                    <a:pt x="4170809" y="1805779"/>
                  </a:lnTo>
                  <a:lnTo>
                    <a:pt x="4170809" y="1806290"/>
                  </a:lnTo>
                  <a:lnTo>
                    <a:pt x="3128253" y="3612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121729" y="5889563"/>
              <a:ext cx="3609340" cy="3125470"/>
            </a:xfrm>
            <a:custGeom>
              <a:avLst/>
              <a:gdLst/>
              <a:ahLst/>
              <a:cxnLst/>
              <a:rect l="l" t="t" r="r" b="b"/>
              <a:pathLst>
                <a:path w="3609340" h="3125470">
                  <a:moveTo>
                    <a:pt x="2714752" y="3134614"/>
                  </a:moveTo>
                  <a:lnTo>
                    <a:pt x="904876" y="3134614"/>
                  </a:lnTo>
                  <a:lnTo>
                    <a:pt x="1" y="1567307"/>
                  </a:lnTo>
                  <a:lnTo>
                    <a:pt x="904876" y="0"/>
                  </a:lnTo>
                  <a:lnTo>
                    <a:pt x="2714625" y="0"/>
                  </a:lnTo>
                  <a:lnTo>
                    <a:pt x="3619500" y="1567086"/>
                  </a:lnTo>
                  <a:lnTo>
                    <a:pt x="3619500" y="1567529"/>
                  </a:lnTo>
                  <a:lnTo>
                    <a:pt x="2714752" y="3134614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959928" y="6489314"/>
              <a:ext cx="2038350" cy="2038350"/>
            </a:xfrm>
            <a:custGeom>
              <a:avLst/>
              <a:gdLst/>
              <a:ahLst/>
              <a:cxnLst/>
              <a:rect l="l" t="t" r="r" b="b"/>
              <a:pathLst>
                <a:path w="2038350" h="2038350">
                  <a:moveTo>
                    <a:pt x="2038350" y="2038350"/>
                  </a:moveTo>
                  <a:lnTo>
                    <a:pt x="0" y="2038350"/>
                  </a:lnTo>
                  <a:lnTo>
                    <a:pt x="0" y="0"/>
                  </a:lnTo>
                  <a:lnTo>
                    <a:pt x="2038350" y="0"/>
                  </a:lnTo>
                  <a:lnTo>
                    <a:pt x="2038350" y="2038350"/>
                  </a:lnTo>
                  <a:close/>
                </a:path>
              </a:pathLst>
            </a:custGeom>
            <a:solidFill>
              <a:srgbClr val="F6DE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495882" y="7414145"/>
              <a:ext cx="1344295" cy="953769"/>
            </a:xfrm>
            <a:custGeom>
              <a:avLst/>
              <a:gdLst/>
              <a:ahLst/>
              <a:cxnLst/>
              <a:rect l="l" t="t" r="r" b="b"/>
              <a:pathLst>
                <a:path w="1344294" h="953770">
                  <a:moveTo>
                    <a:pt x="573265" y="10985"/>
                  </a:moveTo>
                  <a:lnTo>
                    <a:pt x="381774" y="10985"/>
                  </a:lnTo>
                  <a:lnTo>
                    <a:pt x="381774" y="662305"/>
                  </a:lnTo>
                  <a:lnTo>
                    <a:pt x="374586" y="721487"/>
                  </a:lnTo>
                  <a:lnTo>
                    <a:pt x="354050" y="758380"/>
                  </a:lnTo>
                  <a:lnTo>
                    <a:pt x="321716" y="777341"/>
                  </a:lnTo>
                  <a:lnTo>
                    <a:pt x="279146" y="782688"/>
                  </a:lnTo>
                  <a:lnTo>
                    <a:pt x="236423" y="774801"/>
                  </a:lnTo>
                  <a:lnTo>
                    <a:pt x="204216" y="753452"/>
                  </a:lnTo>
                  <a:lnTo>
                    <a:pt x="178689" y="722096"/>
                  </a:lnTo>
                  <a:lnTo>
                    <a:pt x="155994" y="684199"/>
                  </a:lnTo>
                  <a:lnTo>
                    <a:pt x="0" y="778548"/>
                  </a:lnTo>
                  <a:lnTo>
                    <a:pt x="22085" y="818413"/>
                  </a:lnTo>
                  <a:lnTo>
                    <a:pt x="49898" y="855167"/>
                  </a:lnTo>
                  <a:lnTo>
                    <a:pt x="83794" y="887704"/>
                  </a:lnTo>
                  <a:lnTo>
                    <a:pt x="124129" y="914933"/>
                  </a:lnTo>
                  <a:lnTo>
                    <a:pt x="171259" y="935748"/>
                  </a:lnTo>
                  <a:lnTo>
                    <a:pt x="225539" y="949045"/>
                  </a:lnTo>
                  <a:lnTo>
                    <a:pt x="287337" y="953719"/>
                  </a:lnTo>
                  <a:lnTo>
                    <a:pt x="336575" y="950988"/>
                  </a:lnTo>
                  <a:lnTo>
                    <a:pt x="382231" y="942733"/>
                  </a:lnTo>
                  <a:lnTo>
                    <a:pt x="423926" y="928852"/>
                  </a:lnTo>
                  <a:lnTo>
                    <a:pt x="461289" y="909218"/>
                  </a:lnTo>
                  <a:lnTo>
                    <a:pt x="493941" y="883742"/>
                  </a:lnTo>
                  <a:lnTo>
                    <a:pt x="521487" y="852322"/>
                  </a:lnTo>
                  <a:lnTo>
                    <a:pt x="543572" y="814844"/>
                  </a:lnTo>
                  <a:lnTo>
                    <a:pt x="559816" y="771194"/>
                  </a:lnTo>
                  <a:lnTo>
                    <a:pt x="569849" y="721283"/>
                  </a:lnTo>
                  <a:lnTo>
                    <a:pt x="573265" y="665010"/>
                  </a:lnTo>
                  <a:lnTo>
                    <a:pt x="573265" y="10985"/>
                  </a:lnTo>
                  <a:close/>
                </a:path>
                <a:path w="1344294" h="953770">
                  <a:moveTo>
                    <a:pt x="1343698" y="686904"/>
                  </a:moveTo>
                  <a:lnTo>
                    <a:pt x="1340332" y="636701"/>
                  </a:lnTo>
                  <a:lnTo>
                    <a:pt x="1330337" y="592378"/>
                  </a:lnTo>
                  <a:lnTo>
                    <a:pt x="1313891" y="553212"/>
                  </a:lnTo>
                  <a:lnTo>
                    <a:pt x="1291158" y="518452"/>
                  </a:lnTo>
                  <a:lnTo>
                    <a:pt x="1262303" y="487413"/>
                  </a:lnTo>
                  <a:lnTo>
                    <a:pt x="1227505" y="459359"/>
                  </a:lnTo>
                  <a:lnTo>
                    <a:pt x="1186942" y="433552"/>
                  </a:lnTo>
                  <a:lnTo>
                    <a:pt x="1140764" y="409295"/>
                  </a:lnTo>
                  <a:lnTo>
                    <a:pt x="1089152" y="385851"/>
                  </a:lnTo>
                  <a:lnTo>
                    <a:pt x="1041298" y="365391"/>
                  </a:lnTo>
                  <a:lnTo>
                    <a:pt x="988275" y="340283"/>
                  </a:lnTo>
                  <a:lnTo>
                    <a:pt x="951661" y="315429"/>
                  </a:lnTo>
                  <a:lnTo>
                    <a:pt x="930452" y="286486"/>
                  </a:lnTo>
                  <a:lnTo>
                    <a:pt x="923607" y="249059"/>
                  </a:lnTo>
                  <a:lnTo>
                    <a:pt x="930046" y="216611"/>
                  </a:lnTo>
                  <a:lnTo>
                    <a:pt x="948423" y="190576"/>
                  </a:lnTo>
                  <a:lnTo>
                    <a:pt x="977328" y="173253"/>
                  </a:lnTo>
                  <a:lnTo>
                    <a:pt x="1015339" y="166966"/>
                  </a:lnTo>
                  <a:lnTo>
                    <a:pt x="1053033" y="171513"/>
                  </a:lnTo>
                  <a:lnTo>
                    <a:pt x="1085100" y="185940"/>
                  </a:lnTo>
                  <a:lnTo>
                    <a:pt x="1113053" y="211404"/>
                  </a:lnTo>
                  <a:lnTo>
                    <a:pt x="1138428" y="249059"/>
                  </a:lnTo>
                  <a:lnTo>
                    <a:pt x="1287564" y="153276"/>
                  </a:lnTo>
                  <a:lnTo>
                    <a:pt x="1259065" y="109880"/>
                  </a:lnTo>
                  <a:lnTo>
                    <a:pt x="1227391" y="74409"/>
                  </a:lnTo>
                  <a:lnTo>
                    <a:pt x="1192352" y="46418"/>
                  </a:lnTo>
                  <a:lnTo>
                    <a:pt x="1153782" y="25425"/>
                  </a:lnTo>
                  <a:lnTo>
                    <a:pt x="1111542" y="10998"/>
                  </a:lnTo>
                  <a:lnTo>
                    <a:pt x="1065453" y="2667"/>
                  </a:lnTo>
                  <a:lnTo>
                    <a:pt x="1015339" y="0"/>
                  </a:lnTo>
                  <a:lnTo>
                    <a:pt x="960653" y="3949"/>
                  </a:lnTo>
                  <a:lnTo>
                    <a:pt x="910932" y="15392"/>
                  </a:lnTo>
                  <a:lnTo>
                    <a:pt x="866559" y="33705"/>
                  </a:lnTo>
                  <a:lnTo>
                    <a:pt x="827951" y="58267"/>
                  </a:lnTo>
                  <a:lnTo>
                    <a:pt x="795464" y="88455"/>
                  </a:lnTo>
                  <a:lnTo>
                    <a:pt x="769531" y="123659"/>
                  </a:lnTo>
                  <a:lnTo>
                    <a:pt x="750506" y="163245"/>
                  </a:lnTo>
                  <a:lnTo>
                    <a:pt x="738809" y="206603"/>
                  </a:lnTo>
                  <a:lnTo>
                    <a:pt x="734822" y="253123"/>
                  </a:lnTo>
                  <a:lnTo>
                    <a:pt x="739038" y="307911"/>
                  </a:lnTo>
                  <a:lnTo>
                    <a:pt x="751306" y="355790"/>
                  </a:lnTo>
                  <a:lnTo>
                    <a:pt x="771105" y="397535"/>
                  </a:lnTo>
                  <a:lnTo>
                    <a:pt x="797928" y="433933"/>
                  </a:lnTo>
                  <a:lnTo>
                    <a:pt x="831215" y="465772"/>
                  </a:lnTo>
                  <a:lnTo>
                    <a:pt x="870470" y="493839"/>
                  </a:lnTo>
                  <a:lnTo>
                    <a:pt x="915136" y="518934"/>
                  </a:lnTo>
                  <a:lnTo>
                    <a:pt x="964692" y="541832"/>
                  </a:lnTo>
                  <a:lnTo>
                    <a:pt x="1012545" y="562368"/>
                  </a:lnTo>
                  <a:lnTo>
                    <a:pt x="1071308" y="589178"/>
                  </a:lnTo>
                  <a:lnTo>
                    <a:pt x="1115187" y="615721"/>
                  </a:lnTo>
                  <a:lnTo>
                    <a:pt x="1142631" y="647407"/>
                  </a:lnTo>
                  <a:lnTo>
                    <a:pt x="1152131" y="689610"/>
                  </a:lnTo>
                  <a:lnTo>
                    <a:pt x="1142974" y="727481"/>
                  </a:lnTo>
                  <a:lnTo>
                    <a:pt x="1116888" y="757377"/>
                  </a:lnTo>
                  <a:lnTo>
                    <a:pt x="1075905" y="776998"/>
                  </a:lnTo>
                  <a:lnTo>
                    <a:pt x="1022108" y="784047"/>
                  </a:lnTo>
                  <a:lnTo>
                    <a:pt x="970178" y="778383"/>
                  </a:lnTo>
                  <a:lnTo>
                    <a:pt x="926719" y="762406"/>
                  </a:lnTo>
                  <a:lnTo>
                    <a:pt x="890346" y="737628"/>
                  </a:lnTo>
                  <a:lnTo>
                    <a:pt x="859675" y="705561"/>
                  </a:lnTo>
                  <a:lnTo>
                    <a:pt x="833323" y="667715"/>
                  </a:lnTo>
                  <a:lnTo>
                    <a:pt x="677341" y="758012"/>
                  </a:lnTo>
                  <a:lnTo>
                    <a:pt x="698233" y="793915"/>
                  </a:lnTo>
                  <a:lnTo>
                    <a:pt x="723506" y="827405"/>
                  </a:lnTo>
                  <a:lnTo>
                    <a:pt x="753211" y="858012"/>
                  </a:lnTo>
                  <a:lnTo>
                    <a:pt x="787374" y="885228"/>
                  </a:lnTo>
                  <a:lnTo>
                    <a:pt x="826020" y="908596"/>
                  </a:lnTo>
                  <a:lnTo>
                    <a:pt x="869200" y="927608"/>
                  </a:lnTo>
                  <a:lnTo>
                    <a:pt x="916940" y="941793"/>
                  </a:lnTo>
                  <a:lnTo>
                    <a:pt x="969276" y="950658"/>
                  </a:lnTo>
                  <a:lnTo>
                    <a:pt x="1026248" y="953719"/>
                  </a:lnTo>
                  <a:lnTo>
                    <a:pt x="1079360" y="950899"/>
                  </a:lnTo>
                  <a:lnTo>
                    <a:pt x="1129157" y="942517"/>
                  </a:lnTo>
                  <a:lnTo>
                    <a:pt x="1175080" y="928674"/>
                  </a:lnTo>
                  <a:lnTo>
                    <a:pt x="1216621" y="909447"/>
                  </a:lnTo>
                  <a:lnTo>
                    <a:pt x="1253236" y="884961"/>
                  </a:lnTo>
                  <a:lnTo>
                    <a:pt x="1284376" y="855294"/>
                  </a:lnTo>
                  <a:lnTo>
                    <a:pt x="1309535" y="820559"/>
                  </a:lnTo>
                  <a:lnTo>
                    <a:pt x="1328166" y="780846"/>
                  </a:lnTo>
                  <a:lnTo>
                    <a:pt x="1339723" y="736269"/>
                  </a:lnTo>
                  <a:lnTo>
                    <a:pt x="1343698" y="686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16388804" y="756208"/>
            <a:ext cx="1899285" cy="2393315"/>
          </a:xfrm>
          <a:custGeom>
            <a:avLst/>
            <a:gdLst/>
            <a:ahLst/>
            <a:cxnLst/>
            <a:rect l="l" t="t" r="r" b="b"/>
            <a:pathLst>
              <a:path w="1899284" h="2393315">
                <a:moveTo>
                  <a:pt x="1899194" y="2392834"/>
                </a:moveTo>
                <a:lnTo>
                  <a:pt x="690743" y="2392834"/>
                </a:lnTo>
                <a:lnTo>
                  <a:pt x="0" y="1196418"/>
                </a:lnTo>
                <a:lnTo>
                  <a:pt x="690743" y="0"/>
                </a:lnTo>
                <a:lnTo>
                  <a:pt x="1899194" y="0"/>
                </a:lnTo>
                <a:lnTo>
                  <a:pt x="1899194" y="2392834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9115" y="3357103"/>
            <a:ext cx="2276474" cy="1314449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85692" y="903320"/>
            <a:ext cx="444754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430" b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7000" spc="-50" b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7000" spc="-195" b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dirty="0" sz="7000" spc="204" b="0">
                <a:solidFill>
                  <a:srgbClr val="F4F4F4"/>
                </a:solidFill>
                <a:latin typeface="Trebuchet MS"/>
                <a:cs typeface="Trebuchet MS"/>
              </a:rPr>
              <a:t>k</a:t>
            </a:r>
            <a:r>
              <a:rPr dirty="0" sz="7000" spc="-500" b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7000" spc="475" b="0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dirty="0" sz="7000" spc="-229" b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7000" spc="65" b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7000" spc="-195" b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dirty="0" sz="7000" spc="130" b="0">
                <a:solidFill>
                  <a:srgbClr val="F4F4F4"/>
                </a:solidFill>
                <a:latin typeface="Trebuchet MS"/>
                <a:cs typeface="Trebuchet MS"/>
              </a:rPr>
              <a:t>k</a:t>
            </a:r>
            <a:r>
              <a:rPr dirty="0" sz="7000" spc="-894" b="0">
                <a:solidFill>
                  <a:srgbClr val="F4F4F4"/>
                </a:solidFill>
                <a:latin typeface="Trebuchet MS"/>
                <a:cs typeface="Trebuchet MS"/>
              </a:rPr>
              <a:t>:</a:t>
            </a:r>
            <a:endParaRPr sz="7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82966" y="5461639"/>
            <a:ext cx="5605145" cy="4825365"/>
          </a:xfrm>
          <a:custGeom>
            <a:avLst/>
            <a:gdLst/>
            <a:ahLst/>
            <a:cxnLst/>
            <a:rect l="l" t="t" r="r" b="b"/>
            <a:pathLst>
              <a:path w="5605144" h="4825365">
                <a:moveTo>
                  <a:pt x="1655889" y="0"/>
                </a:moveTo>
                <a:lnTo>
                  <a:pt x="4968363" y="0"/>
                </a:lnTo>
                <a:lnTo>
                  <a:pt x="5605032" y="1102754"/>
                </a:lnTo>
                <a:lnTo>
                  <a:pt x="5605032" y="4634282"/>
                </a:lnTo>
                <a:lnTo>
                  <a:pt x="5494715" y="4825359"/>
                </a:lnTo>
                <a:lnTo>
                  <a:pt x="1129696" y="4825359"/>
                </a:lnTo>
                <a:lnTo>
                  <a:pt x="0" y="2868923"/>
                </a:lnTo>
                <a:lnTo>
                  <a:pt x="0" y="2868114"/>
                </a:lnTo>
                <a:lnTo>
                  <a:pt x="1655889" y="0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299315" y="226164"/>
            <a:ext cx="9989185" cy="9580245"/>
            <a:chOff x="8299315" y="226164"/>
            <a:chExt cx="9989185" cy="9580245"/>
          </a:xfrm>
        </p:grpSpPr>
        <p:sp>
          <p:nvSpPr>
            <p:cNvPr id="4" name="object 4"/>
            <p:cNvSpPr/>
            <p:nvPr/>
          </p:nvSpPr>
          <p:spPr>
            <a:xfrm>
              <a:off x="15995281" y="226164"/>
              <a:ext cx="2292985" cy="4097654"/>
            </a:xfrm>
            <a:custGeom>
              <a:avLst/>
              <a:gdLst/>
              <a:ahLst/>
              <a:cxnLst/>
              <a:rect l="l" t="t" r="r" b="b"/>
              <a:pathLst>
                <a:path w="2292984" h="4097654">
                  <a:moveTo>
                    <a:pt x="1182620" y="0"/>
                  </a:moveTo>
                  <a:lnTo>
                    <a:pt x="2292719" y="0"/>
                  </a:lnTo>
                  <a:lnTo>
                    <a:pt x="2292719" y="4097332"/>
                  </a:lnTo>
                  <a:lnTo>
                    <a:pt x="1182785" y="4097332"/>
                  </a:lnTo>
                  <a:lnTo>
                    <a:pt x="0" y="2048952"/>
                  </a:lnTo>
                  <a:lnTo>
                    <a:pt x="0" y="2048379"/>
                  </a:lnTo>
                  <a:lnTo>
                    <a:pt x="118262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3616" y="1652563"/>
              <a:ext cx="7130341" cy="61782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99315" y="6854100"/>
              <a:ext cx="3408679" cy="2952115"/>
            </a:xfrm>
            <a:custGeom>
              <a:avLst/>
              <a:gdLst/>
              <a:ahLst/>
              <a:cxnLst/>
              <a:rect l="l" t="t" r="r" b="b"/>
              <a:pathLst>
                <a:path w="3408679" h="2952115">
                  <a:moveTo>
                    <a:pt x="851996" y="0"/>
                  </a:moveTo>
                  <a:lnTo>
                    <a:pt x="2556350" y="0"/>
                  </a:lnTo>
                  <a:lnTo>
                    <a:pt x="3408346" y="1475717"/>
                  </a:lnTo>
                  <a:lnTo>
                    <a:pt x="3408346" y="1476134"/>
                  </a:lnTo>
                  <a:lnTo>
                    <a:pt x="2556350" y="2951852"/>
                  </a:lnTo>
                  <a:lnTo>
                    <a:pt x="852116" y="2951852"/>
                  </a:lnTo>
                  <a:lnTo>
                    <a:pt x="0" y="1476134"/>
                  </a:lnTo>
                  <a:lnTo>
                    <a:pt x="0" y="1475717"/>
                  </a:lnTo>
                  <a:lnTo>
                    <a:pt x="851996" y="0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42816" y="4067040"/>
            <a:ext cx="5720715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3900" spc="-75">
                <a:latin typeface="Trebuchet MS"/>
                <a:cs typeface="Trebuchet MS"/>
              </a:rPr>
              <a:t>The </a:t>
            </a:r>
            <a:r>
              <a:rPr dirty="0" sz="3900" spc="-20">
                <a:latin typeface="Trebuchet MS"/>
                <a:cs typeface="Trebuchet MS"/>
              </a:rPr>
              <a:t>platform </a:t>
            </a:r>
            <a:r>
              <a:rPr dirty="0" sz="3900" spc="50">
                <a:latin typeface="Trebuchet MS"/>
                <a:cs typeface="Trebuchet MS"/>
              </a:rPr>
              <a:t>makes </a:t>
            </a:r>
            <a:r>
              <a:rPr dirty="0" sz="3900" spc="30">
                <a:latin typeface="Trebuchet MS"/>
                <a:cs typeface="Trebuchet MS"/>
              </a:rPr>
              <a:t>it's </a:t>
            </a:r>
            <a:r>
              <a:rPr dirty="0" sz="3900" spc="35">
                <a:latin typeface="Trebuchet MS"/>
                <a:cs typeface="Trebuchet MS"/>
              </a:rPr>
              <a:t> </a:t>
            </a:r>
            <a:r>
              <a:rPr dirty="0" sz="3900">
                <a:latin typeface="Trebuchet MS"/>
                <a:cs typeface="Trebuchet MS"/>
              </a:rPr>
              <a:t>revenue </a:t>
            </a:r>
            <a:r>
              <a:rPr dirty="0" sz="3900" spc="40">
                <a:latin typeface="Trebuchet MS"/>
                <a:cs typeface="Trebuchet MS"/>
              </a:rPr>
              <a:t>through </a:t>
            </a:r>
            <a:r>
              <a:rPr dirty="0" sz="3900" spc="-40">
                <a:latin typeface="Trebuchet MS"/>
                <a:cs typeface="Trebuchet MS"/>
              </a:rPr>
              <a:t>the </a:t>
            </a:r>
            <a:r>
              <a:rPr dirty="0" sz="3900" spc="-35">
                <a:latin typeface="Trebuchet MS"/>
                <a:cs typeface="Trebuchet MS"/>
              </a:rPr>
              <a:t> </a:t>
            </a:r>
            <a:r>
              <a:rPr dirty="0" sz="3900" spc="55">
                <a:latin typeface="Trebuchet MS"/>
                <a:cs typeface="Trebuchet MS"/>
              </a:rPr>
              <a:t>small </a:t>
            </a:r>
            <a:r>
              <a:rPr dirty="0" sz="3900" spc="5">
                <a:latin typeface="Trebuchet MS"/>
                <a:cs typeface="Trebuchet MS"/>
              </a:rPr>
              <a:t>transaction </a:t>
            </a:r>
            <a:r>
              <a:rPr dirty="0" sz="3900" spc="-10">
                <a:latin typeface="Trebuchet MS"/>
                <a:cs typeface="Trebuchet MS"/>
              </a:rPr>
              <a:t>fees </a:t>
            </a:r>
            <a:r>
              <a:rPr dirty="0" sz="3900" spc="-5">
                <a:latin typeface="Trebuchet MS"/>
                <a:cs typeface="Trebuchet MS"/>
              </a:rPr>
              <a:t> </a:t>
            </a:r>
            <a:r>
              <a:rPr dirty="0" sz="3900" spc="-10">
                <a:latin typeface="Trebuchet MS"/>
                <a:cs typeface="Trebuchet MS"/>
              </a:rPr>
              <a:t>which </a:t>
            </a:r>
            <a:r>
              <a:rPr dirty="0" sz="3900" spc="85">
                <a:latin typeface="Trebuchet MS"/>
                <a:cs typeface="Trebuchet MS"/>
              </a:rPr>
              <a:t>is </a:t>
            </a:r>
            <a:r>
              <a:rPr dirty="0" sz="3900" spc="10">
                <a:latin typeface="Trebuchet MS"/>
                <a:cs typeface="Trebuchet MS"/>
              </a:rPr>
              <a:t>charged </a:t>
            </a:r>
            <a:r>
              <a:rPr dirty="0" sz="3900" spc="-65">
                <a:latin typeface="Trebuchet MS"/>
                <a:cs typeface="Trebuchet MS"/>
              </a:rPr>
              <a:t>directly </a:t>
            </a:r>
            <a:r>
              <a:rPr dirty="0" sz="3900" spc="-60">
                <a:latin typeface="Trebuchet MS"/>
                <a:cs typeface="Trebuchet MS"/>
              </a:rPr>
              <a:t> </a:t>
            </a:r>
            <a:r>
              <a:rPr dirty="0" sz="3900" spc="125">
                <a:latin typeface="Trebuchet MS"/>
                <a:cs typeface="Trebuchet MS"/>
              </a:rPr>
              <a:t>upon </a:t>
            </a:r>
            <a:r>
              <a:rPr dirty="0" sz="3900" spc="25">
                <a:latin typeface="Trebuchet MS"/>
                <a:cs typeface="Trebuchet MS"/>
              </a:rPr>
              <a:t>making </a:t>
            </a:r>
            <a:r>
              <a:rPr dirty="0" sz="3900" spc="-40">
                <a:latin typeface="Trebuchet MS"/>
                <a:cs typeface="Trebuchet MS"/>
              </a:rPr>
              <a:t>the </a:t>
            </a:r>
            <a:r>
              <a:rPr dirty="0" sz="3900" spc="-35">
                <a:latin typeface="Trebuchet MS"/>
                <a:cs typeface="Trebuchet MS"/>
              </a:rPr>
              <a:t> </a:t>
            </a:r>
            <a:r>
              <a:rPr dirty="0" sz="3900">
                <a:latin typeface="Trebuchet MS"/>
                <a:cs typeface="Trebuchet MS"/>
              </a:rPr>
              <a:t>payment </a:t>
            </a:r>
            <a:r>
              <a:rPr dirty="0" sz="3900" spc="-45">
                <a:latin typeface="Trebuchet MS"/>
                <a:cs typeface="Trebuchet MS"/>
              </a:rPr>
              <a:t>to </a:t>
            </a:r>
            <a:r>
              <a:rPr dirty="0" sz="3900" spc="-40">
                <a:latin typeface="Trebuchet MS"/>
                <a:cs typeface="Trebuchet MS"/>
              </a:rPr>
              <a:t>the </a:t>
            </a:r>
            <a:r>
              <a:rPr dirty="0" sz="3900" spc="-5">
                <a:latin typeface="Trebuchet MS"/>
                <a:cs typeface="Trebuchet MS"/>
              </a:rPr>
              <a:t>doctor </a:t>
            </a:r>
            <a:r>
              <a:rPr dirty="0" sz="3900">
                <a:latin typeface="Trebuchet MS"/>
                <a:cs typeface="Trebuchet MS"/>
              </a:rPr>
              <a:t> </a:t>
            </a:r>
            <a:r>
              <a:rPr dirty="0" sz="3900" spc="40">
                <a:latin typeface="Trebuchet MS"/>
                <a:cs typeface="Trebuchet MS"/>
              </a:rPr>
              <a:t>through</a:t>
            </a:r>
            <a:r>
              <a:rPr dirty="0" sz="3900" spc="-155">
                <a:latin typeface="Trebuchet MS"/>
                <a:cs typeface="Trebuchet MS"/>
              </a:rPr>
              <a:t> </a:t>
            </a:r>
            <a:r>
              <a:rPr dirty="0" sz="3900" spc="-50">
                <a:latin typeface="Trebuchet MS"/>
                <a:cs typeface="Trebuchet MS"/>
              </a:rPr>
              <a:t>cryptocurrencies.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887482"/>
            <a:ext cx="4300220" cy="2606675"/>
          </a:xfrm>
          <a:prstGeom prst="rect"/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0130"/>
              </a:lnSpc>
              <a:spcBef>
                <a:spcPts val="295"/>
              </a:spcBef>
            </a:pPr>
            <a:r>
              <a:rPr dirty="0" sz="8500" spc="310" b="0">
                <a:latin typeface="Trebuchet MS"/>
                <a:cs typeface="Trebuchet MS"/>
              </a:rPr>
              <a:t>B</a:t>
            </a:r>
            <a:r>
              <a:rPr dirty="0" sz="8500" spc="170" b="0">
                <a:latin typeface="Trebuchet MS"/>
                <a:cs typeface="Trebuchet MS"/>
              </a:rPr>
              <a:t>u</a:t>
            </a:r>
            <a:r>
              <a:rPr dirty="0" sz="8500" spc="515" b="0">
                <a:latin typeface="Trebuchet MS"/>
                <a:cs typeface="Trebuchet MS"/>
              </a:rPr>
              <a:t>s</a:t>
            </a:r>
            <a:r>
              <a:rPr dirty="0" sz="8500" spc="-114" b="0">
                <a:latin typeface="Trebuchet MS"/>
                <a:cs typeface="Trebuchet MS"/>
              </a:rPr>
              <a:t>i</a:t>
            </a:r>
            <a:r>
              <a:rPr dirty="0" sz="8500" spc="200" b="0">
                <a:latin typeface="Trebuchet MS"/>
                <a:cs typeface="Trebuchet MS"/>
              </a:rPr>
              <a:t>n</a:t>
            </a:r>
            <a:r>
              <a:rPr dirty="0" sz="8500" spc="-60" b="0">
                <a:latin typeface="Trebuchet MS"/>
                <a:cs typeface="Trebuchet MS"/>
              </a:rPr>
              <a:t>e</a:t>
            </a:r>
            <a:r>
              <a:rPr dirty="0" sz="8500" spc="515" b="0">
                <a:latin typeface="Trebuchet MS"/>
                <a:cs typeface="Trebuchet MS"/>
              </a:rPr>
              <a:t>s</a:t>
            </a:r>
            <a:r>
              <a:rPr dirty="0" sz="8500" spc="500" b="0">
                <a:latin typeface="Trebuchet MS"/>
                <a:cs typeface="Trebuchet MS"/>
              </a:rPr>
              <a:t>s  </a:t>
            </a:r>
            <a:r>
              <a:rPr dirty="0" sz="8500" spc="-20" b="0">
                <a:latin typeface="Trebuchet MS"/>
                <a:cs typeface="Trebuchet MS"/>
              </a:rPr>
              <a:t>Model:</a:t>
            </a:r>
            <a:endParaRPr sz="8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2363" y="706312"/>
            <a:ext cx="895159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180">
                <a:latin typeface="Tahoma"/>
                <a:cs typeface="Tahoma"/>
              </a:rPr>
              <a:t>T</a:t>
            </a:r>
            <a:r>
              <a:rPr dirty="0" sz="8500" spc="-270">
                <a:latin typeface="Tahoma"/>
                <a:cs typeface="Tahoma"/>
              </a:rPr>
              <a:t>a</a:t>
            </a:r>
            <a:r>
              <a:rPr dirty="0" sz="8500" spc="-105">
                <a:latin typeface="Tahoma"/>
                <a:cs typeface="Tahoma"/>
              </a:rPr>
              <a:t>r</a:t>
            </a:r>
            <a:r>
              <a:rPr dirty="0" sz="8500" spc="-595">
                <a:latin typeface="Tahoma"/>
                <a:cs typeface="Tahoma"/>
              </a:rPr>
              <a:t>g</a:t>
            </a:r>
            <a:r>
              <a:rPr dirty="0" sz="8500" spc="-80">
                <a:latin typeface="Tahoma"/>
                <a:cs typeface="Tahoma"/>
              </a:rPr>
              <a:t>e</a:t>
            </a:r>
            <a:r>
              <a:rPr dirty="0" sz="8500" spc="20">
                <a:latin typeface="Tahoma"/>
                <a:cs typeface="Tahoma"/>
              </a:rPr>
              <a:t>t</a:t>
            </a:r>
            <a:r>
              <a:rPr dirty="0" sz="8500" spc="-490">
                <a:latin typeface="Tahoma"/>
                <a:cs typeface="Tahoma"/>
              </a:rPr>
              <a:t> </a:t>
            </a:r>
            <a:r>
              <a:rPr dirty="0" sz="8500" spc="90">
                <a:latin typeface="Tahoma"/>
                <a:cs typeface="Tahoma"/>
              </a:rPr>
              <a:t>A</a:t>
            </a:r>
            <a:r>
              <a:rPr dirty="0" sz="8500" spc="-155">
                <a:latin typeface="Tahoma"/>
                <a:cs typeface="Tahoma"/>
              </a:rPr>
              <a:t>u</a:t>
            </a:r>
            <a:r>
              <a:rPr dirty="0" sz="8500" spc="130">
                <a:latin typeface="Tahoma"/>
                <a:cs typeface="Tahoma"/>
              </a:rPr>
              <a:t>d</a:t>
            </a:r>
            <a:r>
              <a:rPr dirty="0" sz="8500" spc="-100">
                <a:latin typeface="Tahoma"/>
                <a:cs typeface="Tahoma"/>
              </a:rPr>
              <a:t>i</a:t>
            </a:r>
            <a:r>
              <a:rPr dirty="0" sz="8500" spc="-80">
                <a:latin typeface="Tahoma"/>
                <a:cs typeface="Tahoma"/>
              </a:rPr>
              <a:t>e</a:t>
            </a:r>
            <a:r>
              <a:rPr dirty="0" sz="8500" spc="-85">
                <a:latin typeface="Tahoma"/>
                <a:cs typeface="Tahoma"/>
              </a:rPr>
              <a:t>n</a:t>
            </a:r>
            <a:r>
              <a:rPr dirty="0" sz="8500" spc="229">
                <a:latin typeface="Tahoma"/>
                <a:cs typeface="Tahoma"/>
              </a:rPr>
              <a:t>c</a:t>
            </a:r>
            <a:r>
              <a:rPr dirty="0" sz="8500" spc="-80">
                <a:latin typeface="Tahoma"/>
                <a:cs typeface="Tahoma"/>
              </a:rPr>
              <a:t>e</a:t>
            </a:r>
            <a:r>
              <a:rPr dirty="0" sz="8500" spc="-745">
                <a:latin typeface="Tahoma"/>
                <a:cs typeface="Tahoma"/>
              </a:rPr>
              <a:t>:</a:t>
            </a:r>
            <a:endParaRPr sz="85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005504"/>
            <a:ext cx="6541770" cy="6282055"/>
            <a:chOff x="0" y="4005504"/>
            <a:chExt cx="6541770" cy="6282055"/>
          </a:xfrm>
        </p:grpSpPr>
        <p:sp>
          <p:nvSpPr>
            <p:cNvPr id="4" name="object 4"/>
            <p:cNvSpPr/>
            <p:nvPr/>
          </p:nvSpPr>
          <p:spPr>
            <a:xfrm>
              <a:off x="0" y="4784305"/>
              <a:ext cx="3679825" cy="4318000"/>
            </a:xfrm>
            <a:custGeom>
              <a:avLst/>
              <a:gdLst/>
              <a:ahLst/>
              <a:cxnLst/>
              <a:rect l="l" t="t" r="r" b="b"/>
              <a:pathLst>
                <a:path w="3679825" h="4318000">
                  <a:moveTo>
                    <a:pt x="0" y="0"/>
                  </a:moveTo>
                  <a:lnTo>
                    <a:pt x="2433036" y="0"/>
                  </a:lnTo>
                  <a:lnTo>
                    <a:pt x="3679357" y="2158716"/>
                  </a:lnTo>
                  <a:lnTo>
                    <a:pt x="2433036" y="4317432"/>
                  </a:lnTo>
                  <a:lnTo>
                    <a:pt x="0" y="431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0960" y="7795411"/>
              <a:ext cx="3378200" cy="2491740"/>
            </a:xfrm>
            <a:custGeom>
              <a:avLst/>
              <a:gdLst/>
              <a:ahLst/>
              <a:cxnLst/>
              <a:rect l="l" t="t" r="r" b="b"/>
              <a:pathLst>
                <a:path w="3378200" h="2491740">
                  <a:moveTo>
                    <a:pt x="844449" y="0"/>
                  </a:moveTo>
                  <a:lnTo>
                    <a:pt x="2533704" y="0"/>
                  </a:lnTo>
                  <a:lnTo>
                    <a:pt x="3378154" y="1462646"/>
                  </a:lnTo>
                  <a:lnTo>
                    <a:pt x="3378154" y="1463056"/>
                  </a:lnTo>
                  <a:lnTo>
                    <a:pt x="2784337" y="2491588"/>
                  </a:lnTo>
                  <a:lnTo>
                    <a:pt x="593900" y="2491588"/>
                  </a:lnTo>
                  <a:lnTo>
                    <a:pt x="0" y="1463056"/>
                  </a:lnTo>
                  <a:lnTo>
                    <a:pt x="0" y="1462646"/>
                  </a:lnTo>
                  <a:lnTo>
                    <a:pt x="844449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61147" y="7468740"/>
              <a:ext cx="3480435" cy="2818765"/>
            </a:xfrm>
            <a:custGeom>
              <a:avLst/>
              <a:gdLst/>
              <a:ahLst/>
              <a:cxnLst/>
              <a:rect l="l" t="t" r="r" b="b"/>
              <a:pathLst>
                <a:path w="3480434" h="2818765">
                  <a:moveTo>
                    <a:pt x="869924" y="0"/>
                  </a:moveTo>
                  <a:lnTo>
                    <a:pt x="2610139" y="0"/>
                  </a:lnTo>
                  <a:lnTo>
                    <a:pt x="3480063" y="1506770"/>
                  </a:lnTo>
                  <a:lnTo>
                    <a:pt x="3480063" y="1507192"/>
                  </a:lnTo>
                  <a:lnTo>
                    <a:pt x="2723127" y="2818259"/>
                  </a:lnTo>
                  <a:lnTo>
                    <a:pt x="757042" y="2818259"/>
                  </a:lnTo>
                  <a:lnTo>
                    <a:pt x="0" y="1507192"/>
                  </a:lnTo>
                  <a:lnTo>
                    <a:pt x="0" y="1506770"/>
                  </a:lnTo>
                  <a:lnTo>
                    <a:pt x="869924" y="0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80009" y="4005504"/>
              <a:ext cx="1798955" cy="1557655"/>
            </a:xfrm>
            <a:custGeom>
              <a:avLst/>
              <a:gdLst/>
              <a:ahLst/>
              <a:cxnLst/>
              <a:rect l="l" t="t" r="r" b="b"/>
              <a:pathLst>
                <a:path w="1798954" h="1557654">
                  <a:moveTo>
                    <a:pt x="449565" y="0"/>
                  </a:moveTo>
                  <a:lnTo>
                    <a:pt x="1348886" y="0"/>
                  </a:lnTo>
                  <a:lnTo>
                    <a:pt x="1798451" y="778679"/>
                  </a:lnTo>
                  <a:lnTo>
                    <a:pt x="1798451" y="778898"/>
                  </a:lnTo>
                  <a:lnTo>
                    <a:pt x="1348886" y="1557577"/>
                  </a:lnTo>
                  <a:lnTo>
                    <a:pt x="449628" y="1557577"/>
                  </a:lnTo>
                  <a:lnTo>
                    <a:pt x="0" y="778898"/>
                  </a:lnTo>
                  <a:lnTo>
                    <a:pt x="0" y="778679"/>
                  </a:lnTo>
                  <a:lnTo>
                    <a:pt x="449565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61009" y="3881763"/>
            <a:ext cx="10676255" cy="284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34620">
              <a:lnSpc>
                <a:spcPct val="115599"/>
              </a:lnSpc>
              <a:spcBef>
                <a:spcPts val="100"/>
              </a:spcBef>
            </a:pPr>
            <a:r>
              <a:rPr dirty="0" sz="4000" spc="5">
                <a:latin typeface="Lucida Sans Unicode"/>
                <a:cs typeface="Lucida Sans Unicode"/>
              </a:rPr>
              <a:t>The </a:t>
            </a:r>
            <a:r>
              <a:rPr dirty="0" sz="4000" spc="125">
                <a:latin typeface="Lucida Sans Unicode"/>
                <a:cs typeface="Lucida Sans Unicode"/>
              </a:rPr>
              <a:t>product </a:t>
            </a:r>
            <a:r>
              <a:rPr dirty="0" sz="4000" spc="70">
                <a:latin typeface="Lucida Sans Unicode"/>
                <a:cs typeface="Lucida Sans Unicode"/>
              </a:rPr>
              <a:t>targets </a:t>
            </a:r>
            <a:r>
              <a:rPr dirty="0" sz="4000" spc="120">
                <a:latin typeface="Lucida Sans Unicode"/>
                <a:cs typeface="Lucida Sans Unicode"/>
              </a:rPr>
              <a:t>the healthcare </a:t>
            </a:r>
            <a:r>
              <a:rPr dirty="0" sz="4000" spc="125">
                <a:latin typeface="Lucida Sans Unicode"/>
                <a:cs typeface="Lucida Sans Unicode"/>
              </a:rPr>
              <a:t> </a:t>
            </a:r>
            <a:r>
              <a:rPr dirty="0" sz="4000" spc="70">
                <a:latin typeface="Lucida Sans Unicode"/>
                <a:cs typeface="Lucida Sans Unicode"/>
              </a:rPr>
              <a:t>professionals and </a:t>
            </a:r>
            <a:r>
              <a:rPr dirty="0" sz="4000" spc="100">
                <a:latin typeface="Lucida Sans Unicode"/>
                <a:cs typeface="Lucida Sans Unicode"/>
              </a:rPr>
              <a:t>patients </a:t>
            </a:r>
            <a:r>
              <a:rPr dirty="0" sz="4000" spc="-30">
                <a:latin typeface="Lucida Sans Unicode"/>
                <a:cs typeface="Lucida Sans Unicode"/>
              </a:rPr>
              <a:t>looking </a:t>
            </a:r>
            <a:r>
              <a:rPr dirty="0" sz="4000" spc="85">
                <a:latin typeface="Lucida Sans Unicode"/>
                <a:cs typeface="Lucida Sans Unicode"/>
              </a:rPr>
              <a:t>for </a:t>
            </a:r>
            <a:r>
              <a:rPr dirty="0" sz="4000" spc="90">
                <a:latin typeface="Lucida Sans Unicode"/>
                <a:cs typeface="Lucida Sans Unicode"/>
              </a:rPr>
              <a:t> </a:t>
            </a:r>
            <a:r>
              <a:rPr dirty="0" sz="4000" spc="60">
                <a:latin typeface="Lucida Sans Unicode"/>
                <a:cs typeface="Lucida Sans Unicode"/>
              </a:rPr>
              <a:t>seamless </a:t>
            </a:r>
            <a:r>
              <a:rPr dirty="0" sz="4000" spc="70">
                <a:latin typeface="Lucida Sans Unicode"/>
                <a:cs typeface="Lucida Sans Unicode"/>
              </a:rPr>
              <a:t>and </a:t>
            </a:r>
            <a:r>
              <a:rPr dirty="0" sz="4000" spc="60">
                <a:latin typeface="Lucida Sans Unicode"/>
                <a:cs typeface="Lucida Sans Unicode"/>
              </a:rPr>
              <a:t>hassle </a:t>
            </a:r>
            <a:r>
              <a:rPr dirty="0" sz="4000" spc="110">
                <a:latin typeface="Lucida Sans Unicode"/>
                <a:cs typeface="Lucida Sans Unicode"/>
              </a:rPr>
              <a:t>free </a:t>
            </a:r>
            <a:r>
              <a:rPr dirty="0" sz="4000" spc="95">
                <a:latin typeface="Lucida Sans Unicode"/>
                <a:cs typeface="Lucida Sans Unicode"/>
              </a:rPr>
              <a:t>appointment </a:t>
            </a:r>
            <a:r>
              <a:rPr dirty="0" sz="4000" spc="100">
                <a:latin typeface="Lucida Sans Unicode"/>
                <a:cs typeface="Lucida Sans Unicode"/>
              </a:rPr>
              <a:t> </a:t>
            </a:r>
            <a:r>
              <a:rPr dirty="0" sz="4000" spc="-25">
                <a:latin typeface="Lucida Sans Unicode"/>
                <a:cs typeface="Lucida Sans Unicode"/>
              </a:rPr>
              <a:t>booking</a:t>
            </a:r>
            <a:r>
              <a:rPr dirty="0" sz="4000" spc="-135">
                <a:latin typeface="Lucida Sans Unicode"/>
                <a:cs typeface="Lucida Sans Unicode"/>
              </a:rPr>
              <a:t> </a:t>
            </a:r>
            <a:r>
              <a:rPr dirty="0" sz="4000" spc="65">
                <a:latin typeface="Lucida Sans Unicode"/>
                <a:cs typeface="Lucida Sans Unicode"/>
              </a:rPr>
              <a:t>backed</a:t>
            </a:r>
            <a:r>
              <a:rPr dirty="0" sz="4000" spc="-130">
                <a:latin typeface="Lucida Sans Unicode"/>
                <a:cs typeface="Lucida Sans Unicode"/>
              </a:rPr>
              <a:t> </a:t>
            </a:r>
            <a:r>
              <a:rPr dirty="0" sz="4000" spc="150">
                <a:latin typeface="Lucida Sans Unicode"/>
                <a:cs typeface="Lucida Sans Unicode"/>
              </a:rPr>
              <a:t>by</a:t>
            </a:r>
            <a:r>
              <a:rPr dirty="0" sz="4000" spc="-130">
                <a:latin typeface="Lucida Sans Unicode"/>
                <a:cs typeface="Lucida Sans Unicode"/>
              </a:rPr>
              <a:t> </a:t>
            </a:r>
            <a:r>
              <a:rPr dirty="0" sz="4000" spc="114">
                <a:latin typeface="Lucida Sans Unicode"/>
                <a:cs typeface="Lucida Sans Unicode"/>
              </a:rPr>
              <a:t>security</a:t>
            </a:r>
            <a:r>
              <a:rPr dirty="0" sz="4000" spc="-130">
                <a:latin typeface="Lucida Sans Unicode"/>
                <a:cs typeface="Lucida Sans Unicode"/>
              </a:rPr>
              <a:t> </a:t>
            </a:r>
            <a:r>
              <a:rPr dirty="0" sz="4000" spc="75">
                <a:latin typeface="Lucida Sans Unicode"/>
                <a:cs typeface="Lucida Sans Unicode"/>
              </a:rPr>
              <a:t>of</a:t>
            </a:r>
            <a:r>
              <a:rPr dirty="0" sz="4000" spc="-130">
                <a:latin typeface="Lucida Sans Unicode"/>
                <a:cs typeface="Lucida Sans Unicode"/>
              </a:rPr>
              <a:t> </a:t>
            </a:r>
            <a:r>
              <a:rPr dirty="0" sz="4000" spc="85">
                <a:latin typeface="Lucida Sans Unicode"/>
                <a:cs typeface="Lucida Sans Unicode"/>
              </a:rPr>
              <a:t>Blockchain.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616" y="518723"/>
            <a:ext cx="1014222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>
                <a:solidFill>
                  <a:srgbClr val="A3E373"/>
                </a:solidFill>
                <a:latin typeface="Tahoma"/>
                <a:cs typeface="Tahoma"/>
              </a:rPr>
              <a:t>F</a:t>
            </a:r>
            <a:r>
              <a:rPr dirty="0" spc="-165">
                <a:solidFill>
                  <a:srgbClr val="A3E373"/>
                </a:solidFill>
                <a:latin typeface="Tahoma"/>
                <a:cs typeface="Tahoma"/>
              </a:rPr>
              <a:t>u</a:t>
            </a:r>
            <a:r>
              <a:rPr dirty="0" spc="20">
                <a:solidFill>
                  <a:srgbClr val="A3E373"/>
                </a:solidFill>
                <a:latin typeface="Tahoma"/>
                <a:cs typeface="Tahoma"/>
              </a:rPr>
              <a:t>t</a:t>
            </a:r>
            <a:r>
              <a:rPr dirty="0" spc="-165">
                <a:solidFill>
                  <a:srgbClr val="A3E373"/>
                </a:solidFill>
                <a:latin typeface="Tahoma"/>
                <a:cs typeface="Tahoma"/>
              </a:rPr>
              <a:t>u</a:t>
            </a:r>
            <a:r>
              <a:rPr dirty="0" spc="-110">
                <a:solidFill>
                  <a:srgbClr val="A3E373"/>
                </a:solidFill>
                <a:latin typeface="Tahoma"/>
                <a:cs typeface="Tahoma"/>
              </a:rPr>
              <a:t>r</a:t>
            </a:r>
            <a:r>
              <a:rPr dirty="0" spc="-80">
                <a:solidFill>
                  <a:srgbClr val="A3E373"/>
                </a:solidFill>
                <a:latin typeface="Tahoma"/>
                <a:cs typeface="Tahoma"/>
              </a:rPr>
              <a:t>e</a:t>
            </a:r>
            <a:r>
              <a:rPr dirty="0" spc="-530">
                <a:solidFill>
                  <a:srgbClr val="A3E373"/>
                </a:solidFill>
                <a:latin typeface="Tahoma"/>
                <a:cs typeface="Tahoma"/>
              </a:rPr>
              <a:t> </a:t>
            </a:r>
            <a:r>
              <a:rPr dirty="0" spc="-50">
                <a:solidFill>
                  <a:srgbClr val="A3E373"/>
                </a:solidFill>
                <a:latin typeface="Tahoma"/>
                <a:cs typeface="Tahoma"/>
              </a:rPr>
              <a:t>P</a:t>
            </a:r>
            <a:r>
              <a:rPr dirty="0" spc="-110">
                <a:solidFill>
                  <a:srgbClr val="A3E373"/>
                </a:solidFill>
                <a:latin typeface="Tahoma"/>
                <a:cs typeface="Tahoma"/>
              </a:rPr>
              <a:t>r</a:t>
            </a:r>
            <a:r>
              <a:rPr dirty="0" spc="75">
                <a:solidFill>
                  <a:srgbClr val="A3E373"/>
                </a:solidFill>
                <a:latin typeface="Tahoma"/>
                <a:cs typeface="Tahoma"/>
              </a:rPr>
              <a:t>o</a:t>
            </a:r>
            <a:r>
              <a:rPr dirty="0" spc="-175">
                <a:solidFill>
                  <a:srgbClr val="A3E373"/>
                </a:solidFill>
                <a:latin typeface="Tahoma"/>
                <a:cs typeface="Tahoma"/>
              </a:rPr>
              <a:t>s</a:t>
            </a:r>
            <a:r>
              <a:rPr dirty="0" spc="135">
                <a:solidFill>
                  <a:srgbClr val="A3E373"/>
                </a:solidFill>
                <a:latin typeface="Tahoma"/>
                <a:cs typeface="Tahoma"/>
              </a:rPr>
              <a:t>p</a:t>
            </a:r>
            <a:r>
              <a:rPr dirty="0" spc="-85">
                <a:solidFill>
                  <a:srgbClr val="A3E373"/>
                </a:solidFill>
                <a:latin typeface="Tahoma"/>
                <a:cs typeface="Tahoma"/>
              </a:rPr>
              <a:t>e</a:t>
            </a:r>
            <a:r>
              <a:rPr dirty="0" spc="250">
                <a:solidFill>
                  <a:srgbClr val="A3E373"/>
                </a:solidFill>
                <a:latin typeface="Tahoma"/>
                <a:cs typeface="Tahoma"/>
              </a:rPr>
              <a:t>c</a:t>
            </a:r>
            <a:r>
              <a:rPr dirty="0" spc="20">
                <a:solidFill>
                  <a:srgbClr val="A3E373"/>
                </a:solidFill>
                <a:latin typeface="Tahoma"/>
                <a:cs typeface="Tahoma"/>
              </a:rPr>
              <a:t>t</a:t>
            </a:r>
            <a:r>
              <a:rPr dirty="0" spc="-175">
                <a:solidFill>
                  <a:srgbClr val="A3E373"/>
                </a:solidFill>
                <a:latin typeface="Tahoma"/>
                <a:cs typeface="Tahoma"/>
              </a:rPr>
              <a:t>s</a:t>
            </a:r>
            <a:r>
              <a:rPr dirty="0" spc="-805">
                <a:solidFill>
                  <a:srgbClr val="A3E373"/>
                </a:solidFill>
                <a:latin typeface="Tahoma"/>
                <a:cs typeface="Tahoma"/>
              </a:rPr>
              <a:t>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699" y="2870995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699" y="5395120"/>
            <a:ext cx="152400" cy="152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1600" y="2537607"/>
            <a:ext cx="14647544" cy="5045075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25"/>
              </a:spcBef>
            </a:pPr>
            <a:r>
              <a:rPr dirty="0" sz="3500" spc="-90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r>
              <a:rPr dirty="0" sz="35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35">
                <a:solidFill>
                  <a:srgbClr val="FFFFFF"/>
                </a:solidFill>
                <a:latin typeface="Arial Black"/>
                <a:cs typeface="Arial Black"/>
              </a:rPr>
              <a:t>complete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Arial Black"/>
                <a:cs typeface="Arial Black"/>
              </a:rPr>
              <a:t>medical</a:t>
            </a:r>
            <a:r>
              <a:rPr dirty="0" sz="35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Arial Black"/>
                <a:cs typeface="Arial Black"/>
              </a:rPr>
              <a:t>history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6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Arial Black"/>
                <a:cs typeface="Arial Black"/>
              </a:rPr>
              <a:t>patient</a:t>
            </a:r>
            <a:r>
              <a:rPr dirty="0" sz="35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Arial Black"/>
                <a:cs typeface="Arial Black"/>
              </a:rPr>
              <a:t>stored</a:t>
            </a:r>
            <a:endParaRPr sz="3500">
              <a:latin typeface="Arial Black"/>
              <a:cs typeface="Arial Black"/>
            </a:endParaRPr>
          </a:p>
          <a:p>
            <a:pPr algn="just" marL="12700" marR="5080">
              <a:lnSpc>
                <a:spcPct val="119600"/>
              </a:lnSpc>
            </a:pPr>
            <a:r>
              <a:rPr dirty="0" sz="3500" spc="-25">
                <a:solidFill>
                  <a:srgbClr val="FFFFFF"/>
                </a:solidFill>
                <a:latin typeface="Arial Black"/>
                <a:cs typeface="Arial Black"/>
              </a:rPr>
              <a:t>securely </a:t>
            </a:r>
            <a:r>
              <a:rPr dirty="0" sz="3500" spc="-105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3500" spc="-35">
                <a:solidFill>
                  <a:srgbClr val="FFFFFF"/>
                </a:solidFill>
                <a:latin typeface="Arial Black"/>
                <a:cs typeface="Arial Black"/>
              </a:rPr>
              <a:t>restricted </a:t>
            </a:r>
            <a:r>
              <a:rPr dirty="0" sz="3500" spc="-60">
                <a:solidFill>
                  <a:srgbClr val="FFFFFF"/>
                </a:solidFill>
                <a:latin typeface="Arial Black"/>
                <a:cs typeface="Arial Black"/>
              </a:rPr>
              <a:t>access, </a:t>
            </a:r>
            <a:r>
              <a:rPr dirty="0" sz="3500" spc="-4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500" spc="25">
                <a:solidFill>
                  <a:srgbClr val="FFFFFF"/>
                </a:solidFill>
                <a:latin typeface="Arial Black"/>
                <a:cs typeface="Arial Black"/>
              </a:rPr>
              <a:t>patient </a:t>
            </a:r>
            <a:r>
              <a:rPr dirty="0" sz="3500" spc="-35">
                <a:solidFill>
                  <a:srgbClr val="FFFFFF"/>
                </a:solidFill>
                <a:latin typeface="Arial Black"/>
                <a:cs typeface="Arial Black"/>
              </a:rPr>
              <a:t>solely </a:t>
            </a:r>
            <a:r>
              <a:rPr dirty="0" sz="3500" spc="120">
                <a:solidFill>
                  <a:srgbClr val="FFFFFF"/>
                </a:solidFill>
                <a:latin typeface="Arial Black"/>
                <a:cs typeface="Arial Black"/>
              </a:rPr>
              <a:t>manages </a:t>
            </a:r>
            <a:r>
              <a:rPr dirty="0" sz="3500" spc="-11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Arial Black"/>
                <a:cs typeface="Arial Black"/>
              </a:rPr>
              <a:t>health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Arial Black"/>
                <a:cs typeface="Arial Black"/>
              </a:rPr>
              <a:t>records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12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500" spc="11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Arial Black"/>
                <a:cs typeface="Arial Black"/>
              </a:rPr>
              <a:t>medical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Arial Black"/>
                <a:cs typeface="Arial Black"/>
              </a:rPr>
              <a:t>reports.</a:t>
            </a:r>
            <a:endParaRPr sz="35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Arial Black"/>
              <a:cs typeface="Arial Black"/>
            </a:endParaRPr>
          </a:p>
          <a:p>
            <a:pPr algn="just" marL="12700" marR="370205" indent="138430">
              <a:lnSpc>
                <a:spcPct val="116100"/>
              </a:lnSpc>
            </a:pPr>
            <a:r>
              <a:rPr dirty="0" sz="3500" spc="45">
                <a:solidFill>
                  <a:srgbClr val="FFFFFF"/>
                </a:solidFill>
                <a:latin typeface="Arial Black"/>
                <a:cs typeface="Arial Black"/>
              </a:rPr>
              <a:t>Updating </a:t>
            </a:r>
            <a:r>
              <a:rPr dirty="0" sz="3500" spc="80">
                <a:solidFill>
                  <a:srgbClr val="FFFFFF"/>
                </a:solidFill>
                <a:latin typeface="Arial Black"/>
                <a:cs typeface="Arial Black"/>
              </a:rPr>
              <a:t>an </a:t>
            </a:r>
            <a:r>
              <a:rPr dirty="0" sz="3500" spc="85">
                <a:solidFill>
                  <a:srgbClr val="FFFFFF"/>
                </a:solidFill>
                <a:latin typeface="Arial Black"/>
                <a:cs typeface="Arial Black"/>
              </a:rPr>
              <a:t>appointment </a:t>
            </a:r>
            <a:r>
              <a:rPr dirty="0" sz="3500" spc="-130">
                <a:solidFill>
                  <a:srgbClr val="FFFFFF"/>
                </a:solidFill>
                <a:latin typeface="Arial Black"/>
                <a:cs typeface="Arial Black"/>
              </a:rPr>
              <a:t>if </a:t>
            </a:r>
            <a:r>
              <a:rPr dirty="0" sz="3500" spc="-4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500" spc="25">
                <a:solidFill>
                  <a:srgbClr val="FFFFFF"/>
                </a:solidFill>
                <a:latin typeface="Arial Black"/>
                <a:cs typeface="Arial Black"/>
              </a:rPr>
              <a:t>patient </a:t>
            </a:r>
            <a:r>
              <a:rPr dirty="0" sz="3500" spc="-16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500" spc="75">
                <a:solidFill>
                  <a:srgbClr val="FFFFFF"/>
                </a:solidFill>
                <a:latin typeface="Arial Black"/>
                <a:cs typeface="Arial Black"/>
              </a:rPr>
              <a:t>unable </a:t>
            </a:r>
            <a:r>
              <a:rPr dirty="0" sz="3500" spc="-8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500" spc="-10">
                <a:solidFill>
                  <a:srgbClr val="FFFFFF"/>
                </a:solidFill>
                <a:latin typeface="Arial Black"/>
                <a:cs typeface="Arial Black"/>
              </a:rPr>
              <a:t>get </a:t>
            </a:r>
            <a:r>
              <a:rPr dirty="0" sz="3500" spc="35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500" spc="40">
                <a:solidFill>
                  <a:srgbClr val="FFFFFF"/>
                </a:solidFill>
                <a:latin typeface="Arial Black"/>
                <a:cs typeface="Arial Black"/>
              </a:rPr>
              <a:t> booking </a:t>
            </a:r>
            <a:r>
              <a:rPr dirty="0" sz="3500" spc="-15">
                <a:solidFill>
                  <a:srgbClr val="FFFFFF"/>
                </a:solidFill>
                <a:latin typeface="Arial Black"/>
                <a:cs typeface="Arial Black"/>
              </a:rPr>
              <a:t>at </a:t>
            </a:r>
            <a:r>
              <a:rPr dirty="0" sz="3500" spc="-4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500" spc="20">
                <a:solidFill>
                  <a:srgbClr val="FFFFFF"/>
                </a:solidFill>
                <a:latin typeface="Arial Black"/>
                <a:cs typeface="Arial Black"/>
              </a:rPr>
              <a:t>preferrd </a:t>
            </a:r>
            <a:r>
              <a:rPr dirty="0" sz="3500" spc="5">
                <a:solidFill>
                  <a:srgbClr val="FFFFFF"/>
                </a:solidFill>
                <a:latin typeface="Arial Black"/>
                <a:cs typeface="Arial Black"/>
              </a:rPr>
              <a:t>time </a:t>
            </a:r>
            <a:r>
              <a:rPr dirty="0" sz="3500" spc="-80">
                <a:solidFill>
                  <a:srgbClr val="FFFFFF"/>
                </a:solidFill>
                <a:latin typeface="Arial Black"/>
                <a:cs typeface="Arial Black"/>
              </a:rPr>
              <a:t>slot </a:t>
            </a:r>
            <a:r>
              <a:rPr dirty="0" sz="3500" spc="-380">
                <a:solidFill>
                  <a:srgbClr val="FFFFFF"/>
                </a:solidFill>
                <a:latin typeface="Arial Black"/>
                <a:cs typeface="Arial Black"/>
              </a:rPr>
              <a:t>, </a:t>
            </a:r>
            <a:r>
              <a:rPr dirty="0" sz="3500" spc="-10">
                <a:solidFill>
                  <a:srgbClr val="FFFFFF"/>
                </a:solidFill>
                <a:latin typeface="Arial Black"/>
                <a:cs typeface="Arial Black"/>
              </a:rPr>
              <a:t>they </a:t>
            </a:r>
            <a:r>
              <a:rPr dirty="0" sz="3500" spc="35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500" spc="15">
                <a:solidFill>
                  <a:srgbClr val="FFFFFF"/>
                </a:solidFill>
                <a:latin typeface="Arial Black"/>
                <a:cs typeface="Arial Black"/>
              </a:rPr>
              <a:t>opt </a:t>
            </a:r>
            <a:r>
              <a:rPr dirty="0" sz="3500" spc="-50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3500" spc="90">
                <a:solidFill>
                  <a:srgbClr val="FFFFFF"/>
                </a:solidFill>
                <a:latin typeface="Arial Black"/>
                <a:cs typeface="Arial Black"/>
              </a:rPr>
              <a:t>update </a:t>
            </a:r>
            <a:r>
              <a:rPr dirty="0" sz="3500" spc="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40">
                <a:solidFill>
                  <a:srgbClr val="FFFFFF"/>
                </a:solidFill>
                <a:latin typeface="Arial Black"/>
                <a:cs typeface="Arial Black"/>
              </a:rPr>
              <a:t>booking</a:t>
            </a:r>
            <a:r>
              <a:rPr dirty="0" sz="35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Arial Black"/>
                <a:cs typeface="Arial Black"/>
              </a:rPr>
              <a:t>if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80">
                <a:solidFill>
                  <a:srgbClr val="FFFFFF"/>
                </a:solidFill>
                <a:latin typeface="Arial Black"/>
                <a:cs typeface="Arial Black"/>
              </a:rPr>
              <a:t>slot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15">
                <a:solidFill>
                  <a:srgbClr val="FFFFFF"/>
                </a:solidFill>
                <a:latin typeface="Arial Black"/>
                <a:cs typeface="Arial Black"/>
              </a:rPr>
              <a:t>desired</a:t>
            </a:r>
            <a:r>
              <a:rPr dirty="0" sz="35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45">
                <a:solidFill>
                  <a:srgbClr val="FFFFFF"/>
                </a:solidFill>
                <a:latin typeface="Arial Black"/>
                <a:cs typeface="Arial Black"/>
              </a:rPr>
              <a:t>becomes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65">
                <a:solidFill>
                  <a:srgbClr val="FFFFFF"/>
                </a:solidFill>
                <a:latin typeface="Arial Black"/>
                <a:cs typeface="Arial Black"/>
              </a:rPr>
              <a:t>available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55">
                <a:solidFill>
                  <a:srgbClr val="FFFFFF"/>
                </a:solidFill>
                <a:latin typeface="Arial Black"/>
                <a:cs typeface="Arial Black"/>
              </a:rPr>
              <a:t>due</a:t>
            </a:r>
            <a:r>
              <a:rPr dirty="0" sz="35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endParaRPr sz="3500">
              <a:latin typeface="Arial Black"/>
              <a:cs typeface="Arial Black"/>
            </a:endParaRPr>
          </a:p>
          <a:p>
            <a:pPr algn="just" marL="12700">
              <a:lnSpc>
                <a:spcPct val="100000"/>
              </a:lnSpc>
              <a:spcBef>
                <a:spcPts val="675"/>
              </a:spcBef>
            </a:pPr>
            <a:r>
              <a:rPr dirty="0" sz="3500" spc="20">
                <a:solidFill>
                  <a:srgbClr val="FFFFFF"/>
                </a:solidFill>
                <a:latin typeface="Arial Black"/>
                <a:cs typeface="Arial Black"/>
              </a:rPr>
              <a:t>cancellation</a:t>
            </a:r>
            <a:r>
              <a:rPr dirty="0" sz="3500" spc="1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-6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5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40">
                <a:solidFill>
                  <a:srgbClr val="FFFFFF"/>
                </a:solidFill>
                <a:latin typeface="Arial Black"/>
                <a:cs typeface="Arial Black"/>
              </a:rPr>
              <a:t>another</a:t>
            </a:r>
            <a:r>
              <a:rPr dirty="0" sz="3500" spc="1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500" spc="65">
                <a:solidFill>
                  <a:srgbClr val="FFFFFF"/>
                </a:solidFill>
                <a:latin typeface="Arial Black"/>
                <a:cs typeface="Arial Black"/>
              </a:rPr>
              <a:t>appointment.</a:t>
            </a:r>
            <a:endParaRPr sz="35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875841" y="5966855"/>
            <a:ext cx="5412740" cy="4320540"/>
            <a:chOff x="12875841" y="5966855"/>
            <a:chExt cx="5412740" cy="4320540"/>
          </a:xfrm>
        </p:grpSpPr>
        <p:sp>
          <p:nvSpPr>
            <p:cNvPr id="8" name="object 8"/>
            <p:cNvSpPr/>
            <p:nvPr/>
          </p:nvSpPr>
          <p:spPr>
            <a:xfrm>
              <a:off x="15076152" y="6913416"/>
              <a:ext cx="3212465" cy="3373754"/>
            </a:xfrm>
            <a:custGeom>
              <a:avLst/>
              <a:gdLst/>
              <a:ahLst/>
              <a:cxnLst/>
              <a:rect l="l" t="t" r="r" b="b"/>
              <a:pathLst>
                <a:path w="3212465" h="3373754">
                  <a:moveTo>
                    <a:pt x="1148068" y="0"/>
                  </a:moveTo>
                  <a:lnTo>
                    <a:pt x="3211847" y="0"/>
                  </a:lnTo>
                  <a:lnTo>
                    <a:pt x="3211847" y="3373582"/>
                  </a:lnTo>
                  <a:lnTo>
                    <a:pt x="799437" y="3373582"/>
                  </a:lnTo>
                  <a:lnTo>
                    <a:pt x="0" y="1989095"/>
                  </a:lnTo>
                  <a:lnTo>
                    <a:pt x="0" y="1988537"/>
                  </a:lnTo>
                  <a:lnTo>
                    <a:pt x="114806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335372" y="7137940"/>
              <a:ext cx="2952750" cy="3149600"/>
            </a:xfrm>
            <a:custGeom>
              <a:avLst/>
              <a:gdLst/>
              <a:ahLst/>
              <a:cxnLst/>
              <a:rect l="l" t="t" r="r" b="b"/>
              <a:pathLst>
                <a:path w="2952750" h="3149600">
                  <a:moveTo>
                    <a:pt x="1018465" y="0"/>
                  </a:moveTo>
                  <a:lnTo>
                    <a:pt x="2952626" y="0"/>
                  </a:lnTo>
                  <a:lnTo>
                    <a:pt x="2952626" y="3149059"/>
                  </a:lnTo>
                  <a:lnTo>
                    <a:pt x="799449" y="3149059"/>
                  </a:lnTo>
                  <a:lnTo>
                    <a:pt x="0" y="1764550"/>
                  </a:lnTo>
                  <a:lnTo>
                    <a:pt x="0" y="1764052"/>
                  </a:lnTo>
                  <a:lnTo>
                    <a:pt x="1018465" y="0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75832" y="5966865"/>
              <a:ext cx="5023485" cy="4320540"/>
            </a:xfrm>
            <a:custGeom>
              <a:avLst/>
              <a:gdLst/>
              <a:ahLst/>
              <a:cxnLst/>
              <a:rect l="l" t="t" r="r" b="b"/>
              <a:pathLst>
                <a:path w="5023484" h="4320540">
                  <a:moveTo>
                    <a:pt x="2459317" y="3859085"/>
                  </a:moveTo>
                  <a:lnTo>
                    <a:pt x="1844548" y="2794266"/>
                  </a:lnTo>
                  <a:lnTo>
                    <a:pt x="614768" y="2794266"/>
                  </a:lnTo>
                  <a:lnTo>
                    <a:pt x="0" y="3859085"/>
                  </a:lnTo>
                  <a:lnTo>
                    <a:pt x="0" y="3859377"/>
                  </a:lnTo>
                  <a:lnTo>
                    <a:pt x="266052" y="4320133"/>
                  </a:lnTo>
                  <a:lnTo>
                    <a:pt x="2193302" y="4320133"/>
                  </a:lnTo>
                  <a:lnTo>
                    <a:pt x="2459317" y="3859377"/>
                  </a:lnTo>
                  <a:lnTo>
                    <a:pt x="2459317" y="3859085"/>
                  </a:lnTo>
                  <a:close/>
                </a:path>
                <a:path w="5023484" h="4320540">
                  <a:moveTo>
                    <a:pt x="5023307" y="676160"/>
                  </a:moveTo>
                  <a:lnTo>
                    <a:pt x="4632934" y="0"/>
                  </a:lnTo>
                  <a:lnTo>
                    <a:pt x="3852011" y="0"/>
                  </a:lnTo>
                  <a:lnTo>
                    <a:pt x="3461639" y="676160"/>
                  </a:lnTo>
                  <a:lnTo>
                    <a:pt x="3461639" y="676351"/>
                  </a:lnTo>
                  <a:lnTo>
                    <a:pt x="3852075" y="1352511"/>
                  </a:lnTo>
                  <a:lnTo>
                    <a:pt x="4632934" y="1352511"/>
                  </a:lnTo>
                  <a:lnTo>
                    <a:pt x="5023307" y="676351"/>
                  </a:lnTo>
                  <a:lnTo>
                    <a:pt x="5023307" y="67616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6201570" y="203864"/>
            <a:ext cx="2086610" cy="3364865"/>
            <a:chOff x="16201570" y="203864"/>
            <a:chExt cx="2086610" cy="3364865"/>
          </a:xfrm>
        </p:grpSpPr>
        <p:sp>
          <p:nvSpPr>
            <p:cNvPr id="12" name="object 12"/>
            <p:cNvSpPr/>
            <p:nvPr/>
          </p:nvSpPr>
          <p:spPr>
            <a:xfrm>
              <a:off x="16201570" y="203864"/>
              <a:ext cx="2086610" cy="2585720"/>
            </a:xfrm>
            <a:custGeom>
              <a:avLst/>
              <a:gdLst/>
              <a:ahLst/>
              <a:cxnLst/>
              <a:rect l="l" t="t" r="r" b="b"/>
              <a:pathLst>
                <a:path w="2086609" h="2585720">
                  <a:moveTo>
                    <a:pt x="746320" y="0"/>
                  </a:moveTo>
                  <a:lnTo>
                    <a:pt x="2086428" y="0"/>
                  </a:lnTo>
                  <a:lnTo>
                    <a:pt x="2086428" y="2585721"/>
                  </a:lnTo>
                  <a:lnTo>
                    <a:pt x="746424" y="2585721"/>
                  </a:lnTo>
                  <a:lnTo>
                    <a:pt x="0" y="1293042"/>
                  </a:lnTo>
                  <a:lnTo>
                    <a:pt x="0" y="1292679"/>
                  </a:lnTo>
                  <a:lnTo>
                    <a:pt x="74632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388633" y="2010835"/>
              <a:ext cx="899794" cy="1557655"/>
            </a:xfrm>
            <a:custGeom>
              <a:avLst/>
              <a:gdLst/>
              <a:ahLst/>
              <a:cxnLst/>
              <a:rect l="l" t="t" r="r" b="b"/>
              <a:pathLst>
                <a:path w="899794" h="1557654">
                  <a:moveTo>
                    <a:pt x="449565" y="0"/>
                  </a:moveTo>
                  <a:lnTo>
                    <a:pt x="899365" y="0"/>
                  </a:lnTo>
                  <a:lnTo>
                    <a:pt x="899365" y="1557577"/>
                  </a:lnTo>
                  <a:lnTo>
                    <a:pt x="449629" y="1557577"/>
                  </a:lnTo>
                  <a:lnTo>
                    <a:pt x="0" y="778898"/>
                  </a:lnTo>
                  <a:lnTo>
                    <a:pt x="0" y="778678"/>
                  </a:lnTo>
                  <a:lnTo>
                    <a:pt x="449565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35"/>
              <a:t>T</a:t>
            </a:r>
            <a:r>
              <a:rPr dirty="0" spc="-465"/>
              <a:t>H</a:t>
            </a:r>
            <a:r>
              <a:rPr dirty="0" spc="-750"/>
              <a:t>A</a:t>
            </a:r>
            <a:r>
              <a:rPr dirty="0" spc="-595"/>
              <a:t>N</a:t>
            </a:r>
            <a:r>
              <a:rPr dirty="0" spc="-1025"/>
              <a:t>K</a:t>
            </a:r>
            <a:r>
              <a:rPr dirty="0" spc="-980"/>
              <a:t> </a:t>
            </a:r>
            <a:r>
              <a:rPr dirty="0" spc="-890"/>
              <a:t>Y</a:t>
            </a:r>
            <a:r>
              <a:rPr dirty="0" spc="-670"/>
              <a:t>O</a:t>
            </a:r>
            <a:r>
              <a:rPr dirty="0" spc="-509"/>
              <a:t>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62921" y="0"/>
            <a:ext cx="7725409" cy="4862195"/>
            <a:chOff x="10562921" y="0"/>
            <a:chExt cx="7725409" cy="4862195"/>
          </a:xfrm>
        </p:grpSpPr>
        <p:sp>
          <p:nvSpPr>
            <p:cNvPr id="4" name="object 4"/>
            <p:cNvSpPr/>
            <p:nvPr/>
          </p:nvSpPr>
          <p:spPr>
            <a:xfrm>
              <a:off x="14821405" y="0"/>
              <a:ext cx="3467100" cy="4862195"/>
            </a:xfrm>
            <a:custGeom>
              <a:avLst/>
              <a:gdLst/>
              <a:ahLst/>
              <a:cxnLst/>
              <a:rect l="l" t="t" r="r" b="b"/>
              <a:pathLst>
                <a:path w="3467100" h="4862195">
                  <a:moveTo>
                    <a:pt x="1317016" y="0"/>
                  </a:moveTo>
                  <a:lnTo>
                    <a:pt x="3466593" y="0"/>
                  </a:lnTo>
                  <a:lnTo>
                    <a:pt x="3466593" y="4862018"/>
                  </a:lnTo>
                  <a:lnTo>
                    <a:pt x="1489829" y="4862018"/>
                  </a:lnTo>
                  <a:lnTo>
                    <a:pt x="0" y="2281890"/>
                  </a:lnTo>
                  <a:lnTo>
                    <a:pt x="0" y="2281166"/>
                  </a:lnTo>
                  <a:lnTo>
                    <a:pt x="1317016" y="0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562921" y="0"/>
              <a:ext cx="5227955" cy="2263775"/>
            </a:xfrm>
            <a:custGeom>
              <a:avLst/>
              <a:gdLst/>
              <a:ahLst/>
              <a:cxnLst/>
              <a:rect l="l" t="t" r="r" b="b"/>
              <a:pathLst>
                <a:path w="5227955" h="2263775">
                  <a:moveTo>
                    <a:pt x="0" y="0"/>
                  </a:moveTo>
                  <a:lnTo>
                    <a:pt x="5227761" y="0"/>
                  </a:lnTo>
                  <a:lnTo>
                    <a:pt x="3920885" y="2263602"/>
                  </a:lnTo>
                  <a:lnTo>
                    <a:pt x="1306961" y="2263602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7204721"/>
            <a:ext cx="3399790" cy="3082290"/>
          </a:xfrm>
          <a:custGeom>
            <a:avLst/>
            <a:gdLst/>
            <a:ahLst/>
            <a:cxnLst/>
            <a:rect l="l" t="t" r="r" b="b"/>
            <a:pathLst>
              <a:path w="3399790" h="3082290">
                <a:moveTo>
                  <a:pt x="0" y="0"/>
                </a:moveTo>
                <a:lnTo>
                  <a:pt x="2214241" y="0"/>
                </a:lnTo>
                <a:lnTo>
                  <a:pt x="3399786" y="2053446"/>
                </a:lnTo>
                <a:lnTo>
                  <a:pt x="2805797" y="3082278"/>
                </a:lnTo>
                <a:lnTo>
                  <a:pt x="0" y="3082278"/>
                </a:lnTo>
                <a:lnTo>
                  <a:pt x="0" y="0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73089" y="1028609"/>
            <a:ext cx="1798955" cy="1557655"/>
          </a:xfrm>
          <a:custGeom>
            <a:avLst/>
            <a:gdLst/>
            <a:ahLst/>
            <a:cxnLst/>
            <a:rect l="l" t="t" r="r" b="b"/>
            <a:pathLst>
              <a:path w="1798954" h="1557655">
                <a:moveTo>
                  <a:pt x="449565" y="0"/>
                </a:moveTo>
                <a:lnTo>
                  <a:pt x="1348886" y="0"/>
                </a:lnTo>
                <a:lnTo>
                  <a:pt x="1798452" y="778679"/>
                </a:lnTo>
                <a:lnTo>
                  <a:pt x="1798452" y="778897"/>
                </a:lnTo>
                <a:lnTo>
                  <a:pt x="1348886" y="1557576"/>
                </a:lnTo>
                <a:lnTo>
                  <a:pt x="449628" y="1557576"/>
                </a:lnTo>
                <a:lnTo>
                  <a:pt x="0" y="778897"/>
                </a:lnTo>
                <a:lnTo>
                  <a:pt x="0" y="778679"/>
                </a:lnTo>
                <a:lnTo>
                  <a:pt x="449565" y="0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8370" cy="10287000"/>
            <a:chOff x="0" y="0"/>
            <a:chExt cx="727837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278370" cy="10287000"/>
            </a:xfrm>
            <a:custGeom>
              <a:avLst/>
              <a:gdLst/>
              <a:ahLst/>
              <a:cxnLst/>
              <a:rect l="l" t="t" r="r" b="b"/>
              <a:pathLst>
                <a:path w="7278370" h="10287000">
                  <a:moveTo>
                    <a:pt x="0" y="0"/>
                  </a:moveTo>
                  <a:lnTo>
                    <a:pt x="4409386" y="0"/>
                  </a:lnTo>
                  <a:lnTo>
                    <a:pt x="7277767" y="4968237"/>
                  </a:lnTo>
                  <a:lnTo>
                    <a:pt x="4207014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3049905" cy="558800"/>
            </a:xfrm>
            <a:custGeom>
              <a:avLst/>
              <a:gdLst/>
              <a:ahLst/>
              <a:cxnLst/>
              <a:rect l="l" t="t" r="r" b="b"/>
              <a:pathLst>
                <a:path w="3049905" h="558800">
                  <a:moveTo>
                    <a:pt x="0" y="0"/>
                  </a:moveTo>
                  <a:lnTo>
                    <a:pt x="3049681" y="0"/>
                  </a:lnTo>
                  <a:lnTo>
                    <a:pt x="2689956" y="558406"/>
                  </a:lnTo>
                  <a:lnTo>
                    <a:pt x="0" y="558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06657" y="1190477"/>
            <a:ext cx="2217420" cy="128587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3600" spc="45">
                <a:latin typeface="Trebuchet MS"/>
                <a:cs typeface="Trebuchet MS"/>
              </a:rPr>
              <a:t>ANEERBAN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3200" spc="15">
                <a:latin typeface="Trebuchet MS"/>
                <a:cs typeface="Trebuchet MS"/>
              </a:rPr>
              <a:t>SAHA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8653" y="488635"/>
            <a:ext cx="349059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40" b="0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dirty="0" sz="6000" spc="120" b="0">
                <a:solidFill>
                  <a:srgbClr val="F4F4F4"/>
                </a:solidFill>
                <a:latin typeface="Trebuchet MS"/>
                <a:cs typeface="Trebuchet MS"/>
              </a:rPr>
              <a:t>u</a:t>
            </a:r>
            <a:r>
              <a:rPr dirty="0" sz="6000" spc="30" b="0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dirty="0" sz="6000" spc="-430" b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6000" spc="-365" b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6000" spc="-40" b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6000" spc="60" b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6000" spc="55" b="0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dirty="0" sz="6000" spc="-765" b="0">
                <a:solidFill>
                  <a:srgbClr val="F4F4F4"/>
                </a:solidFill>
                <a:latin typeface="Trebuchet MS"/>
                <a:cs typeface="Trebuchet MS"/>
              </a:rPr>
              <a:t>: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08313" y="758698"/>
            <a:ext cx="4716145" cy="8763000"/>
            <a:chOff x="3908313" y="758698"/>
            <a:chExt cx="4716145" cy="87630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0906" y="758698"/>
              <a:ext cx="2694270" cy="23345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959" y="3801063"/>
              <a:ext cx="2694270" cy="23345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8313" y="7186596"/>
              <a:ext cx="2694270" cy="23345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908540" y="1"/>
            <a:ext cx="8379459" cy="10287000"/>
            <a:chOff x="9908540" y="1"/>
            <a:chExt cx="8379459" cy="10287000"/>
          </a:xfrm>
        </p:grpSpPr>
        <p:sp>
          <p:nvSpPr>
            <p:cNvPr id="13" name="object 13"/>
            <p:cNvSpPr/>
            <p:nvPr/>
          </p:nvSpPr>
          <p:spPr>
            <a:xfrm>
              <a:off x="11256805" y="1"/>
              <a:ext cx="7031355" cy="10287000"/>
            </a:xfrm>
            <a:custGeom>
              <a:avLst/>
              <a:gdLst/>
              <a:ahLst/>
              <a:cxnLst/>
              <a:rect l="l" t="t" r="r" b="b"/>
              <a:pathLst>
                <a:path w="7031355" h="10287000">
                  <a:moveTo>
                    <a:pt x="2867922" y="0"/>
                  </a:moveTo>
                  <a:lnTo>
                    <a:pt x="7031192" y="0"/>
                  </a:lnTo>
                  <a:lnTo>
                    <a:pt x="7031192" y="10286998"/>
                  </a:lnTo>
                  <a:lnTo>
                    <a:pt x="3070727" y="10286998"/>
                  </a:lnTo>
                  <a:lnTo>
                    <a:pt x="0" y="4969030"/>
                  </a:lnTo>
                  <a:lnTo>
                    <a:pt x="0" y="4967444"/>
                  </a:lnTo>
                  <a:lnTo>
                    <a:pt x="2867922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249514" y="9747816"/>
              <a:ext cx="3039110" cy="539750"/>
            </a:xfrm>
            <a:custGeom>
              <a:avLst/>
              <a:gdLst/>
              <a:ahLst/>
              <a:cxnLst/>
              <a:rect l="l" t="t" r="r" b="b"/>
              <a:pathLst>
                <a:path w="3039109" h="539750">
                  <a:moveTo>
                    <a:pt x="347341" y="0"/>
                  </a:moveTo>
                  <a:lnTo>
                    <a:pt x="3038484" y="0"/>
                  </a:lnTo>
                  <a:lnTo>
                    <a:pt x="3038484" y="539183"/>
                  </a:lnTo>
                  <a:lnTo>
                    <a:pt x="0" y="539183"/>
                  </a:lnTo>
                  <a:lnTo>
                    <a:pt x="347341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95364" y="758698"/>
              <a:ext cx="2694269" cy="23345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8540" y="3801063"/>
              <a:ext cx="2694269" cy="23345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17775" y="7186596"/>
              <a:ext cx="2694269" cy="2334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06657" y="7618375"/>
            <a:ext cx="1891664" cy="128587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3600" spc="225">
                <a:latin typeface="Trebuchet MS"/>
                <a:cs typeface="Trebuchet MS"/>
              </a:rPr>
              <a:t>S</a:t>
            </a:r>
            <a:r>
              <a:rPr dirty="0" sz="3600" spc="-70">
                <a:latin typeface="Trebuchet MS"/>
                <a:cs typeface="Trebuchet MS"/>
              </a:rPr>
              <a:t>A</a:t>
            </a:r>
            <a:r>
              <a:rPr dirty="0" sz="3600" spc="75">
                <a:latin typeface="Trebuchet MS"/>
                <a:cs typeface="Trebuchet MS"/>
              </a:rPr>
              <a:t>R</a:t>
            </a:r>
            <a:r>
              <a:rPr dirty="0" sz="3600" spc="-235">
                <a:latin typeface="Trebuchet MS"/>
                <a:cs typeface="Trebuchet MS"/>
              </a:rPr>
              <a:t>T</a:t>
            </a:r>
            <a:r>
              <a:rPr dirty="0" sz="3600" spc="85">
                <a:latin typeface="Trebuchet MS"/>
                <a:cs typeface="Trebuchet MS"/>
              </a:rPr>
              <a:t>H</a:t>
            </a:r>
            <a:r>
              <a:rPr dirty="0" sz="3600" spc="-70">
                <a:latin typeface="Trebuchet MS"/>
                <a:cs typeface="Trebuchet MS"/>
              </a:rPr>
              <a:t>A</a:t>
            </a:r>
            <a:r>
              <a:rPr dirty="0" sz="3600" spc="45">
                <a:latin typeface="Trebuchet MS"/>
                <a:cs typeface="Trebuchet MS"/>
              </a:rPr>
              <a:t>K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3200" spc="-114">
                <a:latin typeface="Trebuchet MS"/>
                <a:cs typeface="Trebuchet MS"/>
              </a:rPr>
              <a:t>GARG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657" y="4293726"/>
            <a:ext cx="1294765" cy="128587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3600" spc="-10">
                <a:latin typeface="Trebuchet MS"/>
                <a:cs typeface="Trebuchet MS"/>
              </a:rPr>
              <a:t>ANKIT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3200" spc="-100">
                <a:latin typeface="Trebuchet MS"/>
                <a:cs typeface="Trebuchet MS"/>
              </a:rPr>
              <a:t>K</a:t>
            </a:r>
            <a:r>
              <a:rPr dirty="0" sz="3200" spc="5">
                <a:latin typeface="Trebuchet MS"/>
                <a:cs typeface="Trebuchet MS"/>
              </a:rPr>
              <a:t>U</a:t>
            </a:r>
            <a:r>
              <a:rPr dirty="0" sz="3200" spc="185">
                <a:latin typeface="Trebuchet MS"/>
                <a:cs typeface="Trebuchet MS"/>
              </a:rPr>
              <a:t>M</a:t>
            </a:r>
            <a:r>
              <a:rPr dirty="0" sz="3200" spc="-85">
                <a:latin typeface="Trebuchet MS"/>
                <a:cs typeface="Trebuchet MS"/>
              </a:rPr>
              <a:t>A</a:t>
            </a:r>
            <a:r>
              <a:rPr dirty="0" sz="3200" spc="25">
                <a:latin typeface="Trebuchet MS"/>
                <a:cs typeface="Trebuchet MS"/>
              </a:rPr>
              <a:t>R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99654" y="1190477"/>
            <a:ext cx="2002789" cy="128587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algn="r" marR="107314">
              <a:lnSpc>
                <a:spcPct val="100000"/>
              </a:lnSpc>
              <a:spcBef>
                <a:spcPts val="1030"/>
              </a:spcBef>
            </a:pPr>
            <a:r>
              <a:rPr dirty="0" sz="3600" spc="75">
                <a:latin typeface="Trebuchet MS"/>
                <a:cs typeface="Trebuchet MS"/>
              </a:rPr>
              <a:t>SAMEER</a:t>
            </a:r>
            <a:endParaRPr sz="36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830"/>
              </a:spcBef>
            </a:pPr>
            <a:r>
              <a:rPr dirty="0" sz="3200" spc="-5">
                <a:latin typeface="Trebuchet MS"/>
                <a:cs typeface="Trebuchet MS"/>
              </a:rPr>
              <a:t>MADHAV</a:t>
            </a:r>
            <a:r>
              <a:rPr dirty="0" sz="3200" spc="-145">
                <a:latin typeface="Trebuchet MS"/>
                <a:cs typeface="Trebuchet MS"/>
              </a:rPr>
              <a:t> </a:t>
            </a:r>
            <a:r>
              <a:rPr dirty="0" sz="3200" spc="-229">
                <a:latin typeface="Trebuchet MS"/>
                <a:cs typeface="Trebuchet MS"/>
              </a:rPr>
              <a:t>D.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14201" y="4232839"/>
            <a:ext cx="2282190" cy="128587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algn="r" marR="75565">
              <a:lnSpc>
                <a:spcPct val="100000"/>
              </a:lnSpc>
              <a:spcBef>
                <a:spcPts val="1030"/>
              </a:spcBef>
            </a:pPr>
            <a:r>
              <a:rPr dirty="0" sz="3600" spc="-15">
                <a:latin typeface="Trebuchet MS"/>
                <a:cs typeface="Trebuchet MS"/>
              </a:rPr>
              <a:t>AYAN</a:t>
            </a:r>
            <a:endParaRPr sz="36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830"/>
              </a:spcBef>
            </a:pPr>
            <a:r>
              <a:rPr dirty="0" sz="3200" spc="-35">
                <a:latin typeface="Trebuchet MS"/>
                <a:cs typeface="Trebuchet MS"/>
              </a:rPr>
              <a:t>PANCHARIYA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85352" y="7618375"/>
            <a:ext cx="1316990" cy="128587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3600" spc="-10">
                <a:latin typeface="Trebuchet MS"/>
                <a:cs typeface="Trebuchet MS"/>
              </a:rPr>
              <a:t>ANKIT</a:t>
            </a:r>
            <a:endParaRPr sz="3600">
              <a:latin typeface="Trebuchet MS"/>
              <a:cs typeface="Trebuchet MS"/>
            </a:endParaRPr>
          </a:p>
          <a:p>
            <a:pPr marL="125730">
              <a:lnSpc>
                <a:spcPct val="100000"/>
              </a:lnSpc>
              <a:spcBef>
                <a:spcPts val="830"/>
              </a:spcBef>
            </a:pPr>
            <a:r>
              <a:rPr dirty="0" sz="3200" spc="-195">
                <a:latin typeface="Trebuchet MS"/>
                <a:cs typeface="Trebuchet MS"/>
              </a:rPr>
              <a:t>G</a:t>
            </a:r>
            <a:r>
              <a:rPr dirty="0" sz="3200" spc="5">
                <a:latin typeface="Trebuchet MS"/>
                <a:cs typeface="Trebuchet MS"/>
              </a:rPr>
              <a:t>U</a:t>
            </a:r>
            <a:r>
              <a:rPr dirty="0" sz="3200" spc="30">
                <a:latin typeface="Trebuchet MS"/>
                <a:cs typeface="Trebuchet MS"/>
              </a:rPr>
              <a:t>P</a:t>
            </a:r>
            <a:r>
              <a:rPr dirty="0" sz="3200" spc="-280">
                <a:latin typeface="Trebuchet MS"/>
                <a:cs typeface="Trebuchet MS"/>
              </a:rPr>
              <a:t>T</a:t>
            </a:r>
            <a:r>
              <a:rPr dirty="0" sz="3200" spc="-80">
                <a:latin typeface="Trebuchet MS"/>
                <a:cs typeface="Trebuchet MS"/>
              </a:rPr>
              <a:t>A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6077996"/>
            <a:ext cx="4645660" cy="4209415"/>
            <a:chOff x="0" y="6077996"/>
            <a:chExt cx="4645660" cy="4209415"/>
          </a:xfrm>
        </p:grpSpPr>
        <p:sp>
          <p:nvSpPr>
            <p:cNvPr id="4" name="object 4"/>
            <p:cNvSpPr/>
            <p:nvPr/>
          </p:nvSpPr>
          <p:spPr>
            <a:xfrm>
              <a:off x="2319919" y="8082279"/>
              <a:ext cx="2325370" cy="2014220"/>
            </a:xfrm>
            <a:custGeom>
              <a:avLst/>
              <a:gdLst/>
              <a:ahLst/>
              <a:cxnLst/>
              <a:rect l="l" t="t" r="r" b="b"/>
              <a:pathLst>
                <a:path w="2325370" h="2014220">
                  <a:moveTo>
                    <a:pt x="1744036" y="2013862"/>
                  </a:moveTo>
                  <a:lnTo>
                    <a:pt x="581263" y="2013862"/>
                  </a:lnTo>
                  <a:lnTo>
                    <a:pt x="0" y="1007072"/>
                  </a:lnTo>
                  <a:lnTo>
                    <a:pt x="0" y="1006790"/>
                  </a:lnTo>
                  <a:lnTo>
                    <a:pt x="581263" y="0"/>
                  </a:lnTo>
                  <a:lnTo>
                    <a:pt x="1743955" y="0"/>
                  </a:lnTo>
                  <a:lnTo>
                    <a:pt x="2325300" y="1006790"/>
                  </a:lnTo>
                  <a:lnTo>
                    <a:pt x="2325300" y="1007072"/>
                  </a:lnTo>
                  <a:lnTo>
                    <a:pt x="1744036" y="2013862"/>
                  </a:lnTo>
                  <a:close/>
                </a:path>
              </a:pathLst>
            </a:custGeom>
            <a:solidFill>
              <a:srgbClr val="A3E373">
                <a:alpha val="7568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077996"/>
              <a:ext cx="2820670" cy="4209415"/>
            </a:xfrm>
            <a:custGeom>
              <a:avLst/>
              <a:gdLst/>
              <a:ahLst/>
              <a:cxnLst/>
              <a:rect l="l" t="t" r="r" b="b"/>
              <a:pathLst>
                <a:path w="2820670" h="4209415">
                  <a:moveTo>
                    <a:pt x="1986089" y="4209003"/>
                  </a:moveTo>
                  <a:lnTo>
                    <a:pt x="0" y="4209003"/>
                  </a:lnTo>
                  <a:lnTo>
                    <a:pt x="0" y="0"/>
                  </a:lnTo>
                  <a:lnTo>
                    <a:pt x="1224306" y="0"/>
                  </a:lnTo>
                  <a:lnTo>
                    <a:pt x="2820107" y="2763649"/>
                  </a:lnTo>
                  <a:lnTo>
                    <a:pt x="2820107" y="2764426"/>
                  </a:lnTo>
                  <a:lnTo>
                    <a:pt x="1986089" y="4209003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220717" y="2910102"/>
            <a:ext cx="14345919" cy="491744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181610">
              <a:lnSpc>
                <a:spcPts val="4270"/>
              </a:lnSpc>
              <a:spcBef>
                <a:spcPts val="280"/>
              </a:spcBef>
            </a:pPr>
            <a:r>
              <a:rPr dirty="0" sz="3600" spc="-285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-50" b="1">
                <a:solidFill>
                  <a:srgbClr val="F4F4F4"/>
                </a:solidFill>
                <a:latin typeface="Trebuchet MS"/>
                <a:cs typeface="Trebuchet MS"/>
              </a:rPr>
              <a:t>h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-125" b="1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dirty="0" sz="3600" spc="-110" b="1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3600" spc="170" b="1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45" b="1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dirty="0" sz="3600" spc="45" b="1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dirty="0" sz="3600" spc="-65" b="1">
                <a:solidFill>
                  <a:srgbClr val="F4F4F4"/>
                </a:solidFill>
                <a:latin typeface="Trebuchet MS"/>
                <a:cs typeface="Trebuchet MS"/>
              </a:rPr>
              <a:t>u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l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50" b="1">
                <a:solidFill>
                  <a:srgbClr val="F4F4F4"/>
                </a:solidFill>
                <a:latin typeface="Trebuchet MS"/>
                <a:cs typeface="Trebuchet MS"/>
              </a:rPr>
              <a:t>h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3600" spc="170" b="1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l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d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3600" spc="45" b="1">
                <a:solidFill>
                  <a:srgbClr val="F4F4F4"/>
                </a:solidFill>
                <a:latin typeface="Trebuchet MS"/>
                <a:cs typeface="Trebuchet MS"/>
              </a:rPr>
              <a:t>pp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3600" spc="150" b="1">
                <a:solidFill>
                  <a:srgbClr val="F4F4F4"/>
                </a:solidFill>
                <a:latin typeface="Trebuchet MS"/>
                <a:cs typeface="Trebuchet MS"/>
              </a:rPr>
              <a:t>g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-50" b="1">
                <a:solidFill>
                  <a:srgbClr val="F4F4F4"/>
                </a:solidFill>
                <a:latin typeface="Trebuchet MS"/>
                <a:cs typeface="Trebuchet MS"/>
              </a:rPr>
              <a:t>t  </a:t>
            </a:r>
            <a:r>
              <a:rPr dirty="0" sz="3600" spc="20" b="1">
                <a:solidFill>
                  <a:srgbClr val="F4F4F4"/>
                </a:solidFill>
                <a:latin typeface="Trebuchet MS"/>
                <a:cs typeface="Trebuchet MS"/>
              </a:rPr>
              <a:t>process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being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more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20" b="1">
                <a:solidFill>
                  <a:srgbClr val="F4F4F4"/>
                </a:solidFill>
                <a:latin typeface="Trebuchet MS"/>
                <a:cs typeface="Trebuchet MS"/>
              </a:rPr>
              <a:t>confound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110" b="1">
                <a:solidFill>
                  <a:srgbClr val="F4F4F4"/>
                </a:solidFill>
                <a:latin typeface="Trebuchet MS"/>
                <a:cs typeface="Trebuchet MS"/>
              </a:rPr>
              <a:t>as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65" b="1">
                <a:solidFill>
                  <a:srgbClr val="F4F4F4"/>
                </a:solidFill>
                <a:latin typeface="Trebuchet MS"/>
                <a:cs typeface="Trebuchet MS"/>
              </a:rPr>
              <a:t>the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55" b="1">
                <a:solidFill>
                  <a:srgbClr val="F4F4F4"/>
                </a:solidFill>
                <a:latin typeface="Trebuchet MS"/>
                <a:cs typeface="Trebuchet MS"/>
              </a:rPr>
              <a:t>relative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50" b="1">
                <a:solidFill>
                  <a:srgbClr val="F4F4F4"/>
                </a:solidFill>
                <a:latin typeface="Trebuchet MS"/>
                <a:cs typeface="Trebuchet MS"/>
              </a:rPr>
              <a:t>number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5" b="1">
                <a:solidFill>
                  <a:srgbClr val="F4F4F4"/>
                </a:solidFill>
                <a:latin typeface="Trebuchet MS"/>
                <a:cs typeface="Trebuchet MS"/>
              </a:rPr>
              <a:t>of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10" b="1">
                <a:solidFill>
                  <a:srgbClr val="F4F4F4"/>
                </a:solidFill>
                <a:latin typeface="Trebuchet MS"/>
                <a:cs typeface="Trebuchet MS"/>
              </a:rPr>
              <a:t>doctors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50" b="1">
                <a:solidFill>
                  <a:srgbClr val="F4F4F4"/>
                </a:solidFill>
                <a:latin typeface="Trebuchet MS"/>
                <a:cs typeface="Trebuchet MS"/>
              </a:rPr>
              <a:t>per </a:t>
            </a:r>
            <a:r>
              <a:rPr dirty="0" sz="3600" spc="-107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30" b="1">
                <a:solidFill>
                  <a:srgbClr val="F4F4F4"/>
                </a:solidFill>
                <a:latin typeface="Trebuchet MS"/>
                <a:cs typeface="Trebuchet MS"/>
              </a:rPr>
              <a:t>patient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15" b="1">
                <a:solidFill>
                  <a:srgbClr val="F4F4F4"/>
                </a:solidFill>
                <a:latin typeface="Trebuchet MS"/>
                <a:cs typeface="Trebuchet MS"/>
              </a:rPr>
              <a:t>increases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25" b="1">
                <a:solidFill>
                  <a:srgbClr val="F4F4F4"/>
                </a:solidFill>
                <a:latin typeface="Trebuchet MS"/>
                <a:cs typeface="Trebuchet MS"/>
              </a:rPr>
              <a:t>and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15" b="1">
                <a:solidFill>
                  <a:srgbClr val="F4F4F4"/>
                </a:solidFill>
                <a:latin typeface="Trebuchet MS"/>
                <a:cs typeface="Trebuchet MS"/>
              </a:rPr>
              <a:t>keeping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appointments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collision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free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10" b="1">
                <a:solidFill>
                  <a:srgbClr val="F4F4F4"/>
                </a:solidFill>
                <a:latin typeface="Trebuchet MS"/>
                <a:cs typeface="Trebuchet MS"/>
              </a:rPr>
              <a:t>becomes </a:t>
            </a:r>
            <a:r>
              <a:rPr dirty="0" sz="3600" spc="-107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difficult.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Not being </a:t>
            </a:r>
            <a:r>
              <a:rPr dirty="0" sz="3600" spc="5" b="1">
                <a:solidFill>
                  <a:srgbClr val="F4F4F4"/>
                </a:solidFill>
                <a:latin typeface="Trebuchet MS"/>
                <a:cs typeface="Trebuchet MS"/>
              </a:rPr>
              <a:t>able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to </a:t>
            </a:r>
            <a:r>
              <a:rPr dirty="0" sz="3600" spc="5" b="1">
                <a:solidFill>
                  <a:srgbClr val="F4F4F4"/>
                </a:solidFill>
                <a:latin typeface="Trebuchet MS"/>
                <a:cs typeface="Trebuchet MS"/>
              </a:rPr>
              <a:t>choose 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 </a:t>
            </a:r>
            <a:r>
              <a:rPr dirty="0" sz="3600" spc="-80" b="1">
                <a:solidFill>
                  <a:srgbClr val="F4F4F4"/>
                </a:solidFill>
                <a:latin typeface="Trebuchet MS"/>
                <a:cs typeface="Trebuchet MS"/>
              </a:rPr>
              <a:t>correct </a:t>
            </a:r>
            <a:r>
              <a:rPr dirty="0" sz="3600" spc="5" b="1">
                <a:solidFill>
                  <a:srgbClr val="F4F4F4"/>
                </a:solidFill>
                <a:latin typeface="Trebuchet MS"/>
                <a:cs typeface="Trebuchet MS"/>
              </a:rPr>
              <a:t>specialist </a:t>
            </a:r>
            <a:r>
              <a:rPr dirty="0" sz="3600" spc="40" b="1">
                <a:solidFill>
                  <a:srgbClr val="F4F4F4"/>
                </a:solidFill>
                <a:latin typeface="Trebuchet MS"/>
                <a:cs typeface="Trebuchet MS"/>
              </a:rPr>
              <a:t>leads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to 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 </a:t>
            </a:r>
            <a:r>
              <a:rPr dirty="0" sz="3600" spc="55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20" b="1">
                <a:solidFill>
                  <a:srgbClr val="F4F4F4"/>
                </a:solidFill>
                <a:latin typeface="Trebuchet MS"/>
                <a:cs typeface="Trebuchet MS"/>
              </a:rPr>
              <a:t>vicious </a:t>
            </a:r>
            <a:r>
              <a:rPr dirty="0" sz="3600" spc="-85" b="1">
                <a:solidFill>
                  <a:srgbClr val="F4F4F4"/>
                </a:solidFill>
                <a:latin typeface="Trebuchet MS"/>
                <a:cs typeface="Trebuchet MS"/>
              </a:rPr>
              <a:t>cycle </a:t>
            </a:r>
            <a:r>
              <a:rPr dirty="0" sz="3600" spc="-100" b="1">
                <a:solidFill>
                  <a:srgbClr val="F4F4F4"/>
                </a:solidFill>
                <a:latin typeface="Trebuchet MS"/>
                <a:cs typeface="Trebuchet MS"/>
              </a:rPr>
              <a:t>where </a:t>
            </a:r>
            <a:r>
              <a:rPr dirty="0" sz="3600" spc="-5" b="1">
                <a:solidFill>
                  <a:srgbClr val="F4F4F4"/>
                </a:solidFill>
                <a:latin typeface="Trebuchet MS"/>
                <a:cs typeface="Trebuchet MS"/>
              </a:rPr>
              <a:t>ignored </a:t>
            </a:r>
            <a:r>
              <a:rPr dirty="0" sz="3600" spc="-25" b="1">
                <a:solidFill>
                  <a:srgbClr val="F4F4F4"/>
                </a:solidFill>
                <a:latin typeface="Trebuchet MS"/>
                <a:cs typeface="Trebuchet MS"/>
              </a:rPr>
              <a:t>or </a:t>
            </a:r>
            <a:r>
              <a:rPr dirty="0" sz="3600" spc="-10" b="1">
                <a:solidFill>
                  <a:srgbClr val="F4F4F4"/>
                </a:solidFill>
                <a:latin typeface="Trebuchet MS"/>
                <a:cs typeface="Trebuchet MS"/>
              </a:rPr>
              <a:t>delayed </a:t>
            </a:r>
            <a:r>
              <a:rPr dirty="0" sz="3600" spc="30" b="1">
                <a:solidFill>
                  <a:srgbClr val="F4F4F4"/>
                </a:solidFill>
                <a:latin typeface="Trebuchet MS"/>
                <a:cs typeface="Trebuchet MS"/>
              </a:rPr>
              <a:t>diagnostics </a:t>
            </a:r>
            <a:r>
              <a:rPr dirty="0" sz="3600" spc="-5" b="1">
                <a:solidFill>
                  <a:srgbClr val="F4F4F4"/>
                </a:solidFill>
                <a:latin typeface="Trebuchet MS"/>
                <a:cs typeface="Trebuchet MS"/>
              </a:rPr>
              <a:t>of </a:t>
            </a:r>
            <a:r>
              <a:rPr dirty="0" sz="3600" spc="5" b="1">
                <a:solidFill>
                  <a:srgbClr val="F4F4F4"/>
                </a:solidFill>
                <a:latin typeface="Trebuchet MS"/>
                <a:cs typeface="Trebuchet MS"/>
              </a:rPr>
              <a:t>an </a:t>
            </a:r>
            <a:r>
              <a:rPr dirty="0" sz="3600" spc="-35" b="1">
                <a:solidFill>
                  <a:srgbClr val="F4F4F4"/>
                </a:solidFill>
                <a:latin typeface="Trebuchet MS"/>
                <a:cs typeface="Trebuchet MS"/>
              </a:rPr>
              <a:t>ailment </a:t>
            </a:r>
            <a:r>
              <a:rPr dirty="0" sz="3600" spc="-3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3600" spc="-25" b="1">
                <a:solidFill>
                  <a:srgbClr val="F4F4F4"/>
                </a:solidFill>
                <a:latin typeface="Trebuchet MS"/>
                <a:cs typeface="Trebuchet MS"/>
              </a:rPr>
              <a:t>k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170" b="1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-50" b="1">
                <a:solidFill>
                  <a:srgbClr val="F4F4F4"/>
                </a:solidFill>
                <a:latin typeface="Trebuchet MS"/>
                <a:cs typeface="Trebuchet MS"/>
              </a:rPr>
              <a:t>h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45" b="1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dirty="0" sz="3600" spc="50" b="1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dirty="0" sz="3600" spc="-110" b="1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d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45" b="1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d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dirty="0" sz="3600" spc="-45" b="1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d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dirty="0" sz="3600" spc="-125" b="1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dirty="0" sz="3600" spc="65" b="1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dirty="0" sz="3600" spc="-110" b="1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dirty="0" sz="3600" spc="15" b="1">
                <a:solidFill>
                  <a:srgbClr val="F4F4F4"/>
                </a:solidFill>
                <a:latin typeface="Trebuchet MS"/>
                <a:cs typeface="Trebuchet MS"/>
              </a:rPr>
              <a:t>'</a:t>
            </a:r>
            <a:r>
              <a:rPr dirty="0" sz="3600" spc="170" b="1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125" b="1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dirty="0" sz="3600" spc="-50" b="1">
                <a:solidFill>
                  <a:srgbClr val="F4F4F4"/>
                </a:solidFill>
                <a:latin typeface="Trebuchet MS"/>
                <a:cs typeface="Trebuchet MS"/>
              </a:rPr>
              <a:t>h</a:t>
            </a:r>
            <a:r>
              <a:rPr dirty="0" sz="3600" spc="-90" b="1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dirty="0" sz="3600" spc="-125" b="1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dirty="0" sz="3600" spc="-25" b="1">
                <a:solidFill>
                  <a:srgbClr val="F4F4F4"/>
                </a:solidFill>
                <a:latin typeface="Trebuchet MS"/>
                <a:cs typeface="Trebuchet MS"/>
              </a:rPr>
              <a:t>k</a:t>
            </a:r>
            <a:r>
              <a:rPr dirty="0" sz="3600" spc="135" b="1">
                <a:solidFill>
                  <a:srgbClr val="F4F4F4"/>
                </a:solidFill>
                <a:latin typeface="Trebuchet MS"/>
                <a:cs typeface="Trebuchet MS"/>
              </a:rPr>
              <a:t>-</a:t>
            </a:r>
            <a:r>
              <a:rPr dirty="0" sz="3600" spc="-65" b="1">
                <a:solidFill>
                  <a:srgbClr val="F4F4F4"/>
                </a:solidFill>
                <a:latin typeface="Trebuchet MS"/>
                <a:cs typeface="Trebuchet MS"/>
              </a:rPr>
              <a:t>u</a:t>
            </a:r>
            <a:r>
              <a:rPr dirty="0" sz="3600" spc="45" b="1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dirty="0" sz="3600" spc="-459" b="1">
                <a:solidFill>
                  <a:srgbClr val="F4F4F4"/>
                </a:solidFill>
                <a:latin typeface="Trebuchet MS"/>
                <a:cs typeface="Trebuchet MS"/>
              </a:rPr>
              <a:t>.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>
              <a:latin typeface="Trebuchet MS"/>
              <a:cs typeface="Trebuchet MS"/>
            </a:endParaRPr>
          </a:p>
          <a:p>
            <a:pPr marL="12700" marR="5080">
              <a:lnSpc>
                <a:spcPts val="4270"/>
              </a:lnSpc>
            </a:pPr>
            <a:r>
              <a:rPr dirty="0" sz="3600" spc="-140" b="1">
                <a:solidFill>
                  <a:srgbClr val="F4F4F4"/>
                </a:solidFill>
                <a:latin typeface="Trebuchet MS"/>
                <a:cs typeface="Trebuchet MS"/>
              </a:rPr>
              <a:t>The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5" b="1">
                <a:solidFill>
                  <a:srgbClr val="F4F4F4"/>
                </a:solidFill>
                <a:latin typeface="Trebuchet MS"/>
                <a:cs typeface="Trebuchet MS"/>
              </a:rPr>
              <a:t>patients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get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to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5" b="1">
                <a:solidFill>
                  <a:srgbClr val="F4F4F4"/>
                </a:solidFill>
                <a:latin typeface="Trebuchet MS"/>
                <a:cs typeface="Trebuchet MS"/>
              </a:rPr>
              <a:t>choose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40" b="1">
                <a:solidFill>
                  <a:srgbClr val="F4F4F4"/>
                </a:solidFill>
                <a:latin typeface="Trebuchet MS"/>
                <a:cs typeface="Trebuchet MS"/>
              </a:rPr>
              <a:t>from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35" b="1">
                <a:solidFill>
                  <a:srgbClr val="F4F4F4"/>
                </a:solidFill>
                <a:latin typeface="Trebuchet MS"/>
                <a:cs typeface="Trebuchet MS"/>
              </a:rPr>
              <a:t>multiple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50" b="1">
                <a:solidFill>
                  <a:srgbClr val="F4F4F4"/>
                </a:solidFill>
                <a:latin typeface="Trebuchet MS"/>
                <a:cs typeface="Trebuchet MS"/>
              </a:rPr>
              <a:t>healthcare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30" b="1">
                <a:solidFill>
                  <a:srgbClr val="F4F4F4"/>
                </a:solidFill>
                <a:latin typeface="Trebuchet MS"/>
                <a:cs typeface="Trebuchet MS"/>
              </a:rPr>
              <a:t>professionals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50" b="1">
                <a:solidFill>
                  <a:srgbClr val="F4F4F4"/>
                </a:solidFill>
                <a:latin typeface="Trebuchet MS"/>
                <a:cs typeface="Trebuchet MS"/>
              </a:rPr>
              <a:t>in </a:t>
            </a:r>
            <a:r>
              <a:rPr dirty="0" sz="3600" spc="-107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75" b="1">
                <a:solidFill>
                  <a:srgbClr val="F4F4F4"/>
                </a:solidFill>
                <a:latin typeface="Trebuchet MS"/>
                <a:cs typeface="Trebuchet MS"/>
              </a:rPr>
              <a:t>their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25" b="1">
                <a:solidFill>
                  <a:srgbClr val="F4F4F4"/>
                </a:solidFill>
                <a:latin typeface="Trebuchet MS"/>
                <a:cs typeface="Trebuchet MS"/>
              </a:rPr>
              <a:t>locality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25" b="1">
                <a:solidFill>
                  <a:srgbClr val="F4F4F4"/>
                </a:solidFill>
                <a:latin typeface="Trebuchet MS"/>
                <a:cs typeface="Trebuchet MS"/>
              </a:rPr>
              <a:t>and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get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10" b="1">
                <a:solidFill>
                  <a:srgbClr val="F4F4F4"/>
                </a:solidFill>
                <a:latin typeface="Trebuchet MS"/>
                <a:cs typeface="Trebuchet MS"/>
              </a:rPr>
              <a:t>access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b="1">
                <a:solidFill>
                  <a:srgbClr val="F4F4F4"/>
                </a:solidFill>
                <a:latin typeface="Trebuchet MS"/>
                <a:cs typeface="Trebuchet MS"/>
              </a:rPr>
              <a:t>to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35" b="1">
                <a:solidFill>
                  <a:srgbClr val="F4F4F4"/>
                </a:solidFill>
                <a:latin typeface="Trebuchet MS"/>
                <a:cs typeface="Trebuchet MS"/>
              </a:rPr>
              <a:t>genuine</a:t>
            </a:r>
            <a:r>
              <a:rPr dirty="0" sz="3600" spc="-204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25" b="1">
                <a:solidFill>
                  <a:srgbClr val="F4F4F4"/>
                </a:solidFill>
                <a:latin typeface="Trebuchet MS"/>
                <a:cs typeface="Trebuchet MS"/>
              </a:rPr>
              <a:t>and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60" b="1">
                <a:solidFill>
                  <a:srgbClr val="F4F4F4"/>
                </a:solidFill>
                <a:latin typeface="Trebuchet MS"/>
                <a:cs typeface="Trebuchet MS"/>
              </a:rPr>
              <a:t>verified</a:t>
            </a:r>
            <a:r>
              <a:rPr dirty="0" sz="3600" spc="-210" b="1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dirty="0" sz="3600" spc="-110" b="1">
                <a:solidFill>
                  <a:srgbClr val="F4F4F4"/>
                </a:solidFill>
                <a:latin typeface="Trebuchet MS"/>
                <a:cs typeface="Trebuchet MS"/>
              </a:rPr>
              <a:t>reviews.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20717" y="923990"/>
            <a:ext cx="12056110" cy="1610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400" spc="215" b="0">
                <a:solidFill>
                  <a:srgbClr val="A3E373"/>
                </a:solidFill>
                <a:latin typeface="Trebuchet MS"/>
                <a:cs typeface="Trebuchet MS"/>
              </a:rPr>
              <a:t>Problem</a:t>
            </a:r>
            <a:r>
              <a:rPr dirty="0" sz="10400" spc="-585" b="0">
                <a:solidFill>
                  <a:srgbClr val="A3E373"/>
                </a:solidFill>
                <a:latin typeface="Trebuchet MS"/>
                <a:cs typeface="Trebuchet MS"/>
              </a:rPr>
              <a:t> </a:t>
            </a:r>
            <a:r>
              <a:rPr dirty="0" sz="10400" spc="-40" b="0">
                <a:solidFill>
                  <a:srgbClr val="A3E373"/>
                </a:solidFill>
                <a:latin typeface="Trebuchet MS"/>
                <a:cs typeface="Trebuchet MS"/>
              </a:rPr>
              <a:t>Statement.</a:t>
            </a:r>
            <a:endParaRPr sz="10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19930" y="8842034"/>
            <a:ext cx="2308225" cy="1445260"/>
          </a:xfrm>
          <a:custGeom>
            <a:avLst/>
            <a:gdLst/>
            <a:ahLst/>
            <a:cxnLst/>
            <a:rect l="l" t="t" r="r" b="b"/>
            <a:pathLst>
              <a:path w="2308225" h="1445259">
                <a:moveTo>
                  <a:pt x="2050623" y="1444964"/>
                </a:moveTo>
                <a:lnTo>
                  <a:pt x="257187" y="1444964"/>
                </a:lnTo>
                <a:lnTo>
                  <a:pt x="0" y="999497"/>
                </a:lnTo>
                <a:lnTo>
                  <a:pt x="0" y="999217"/>
                </a:lnTo>
                <a:lnTo>
                  <a:pt x="576892" y="0"/>
                </a:lnTo>
                <a:lnTo>
                  <a:pt x="1730838" y="0"/>
                </a:lnTo>
                <a:lnTo>
                  <a:pt x="2307811" y="999217"/>
                </a:lnTo>
                <a:lnTo>
                  <a:pt x="2307811" y="999497"/>
                </a:lnTo>
                <a:lnTo>
                  <a:pt x="2050623" y="1444964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3944" y="357459"/>
            <a:ext cx="5305425" cy="3073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000" spc="110" b="0">
                <a:latin typeface="Trebuchet MS"/>
                <a:cs typeface="Trebuchet MS"/>
              </a:rPr>
              <a:t>P</a:t>
            </a:r>
            <a:r>
              <a:rPr dirty="0" sz="5000" spc="-30" b="0">
                <a:latin typeface="Trebuchet MS"/>
                <a:cs typeface="Trebuchet MS"/>
              </a:rPr>
              <a:t>r</a:t>
            </a:r>
            <a:r>
              <a:rPr dirty="0" sz="5000" spc="180" b="0">
                <a:latin typeface="Trebuchet MS"/>
                <a:cs typeface="Trebuchet MS"/>
              </a:rPr>
              <a:t>o</a:t>
            </a:r>
            <a:r>
              <a:rPr dirty="0" sz="5000" spc="135" b="0">
                <a:latin typeface="Trebuchet MS"/>
                <a:cs typeface="Trebuchet MS"/>
              </a:rPr>
              <a:t>b</a:t>
            </a:r>
            <a:r>
              <a:rPr dirty="0" sz="5000" spc="-55" b="0">
                <a:latin typeface="Trebuchet MS"/>
                <a:cs typeface="Trebuchet MS"/>
              </a:rPr>
              <a:t>l</a:t>
            </a:r>
            <a:r>
              <a:rPr dirty="0" sz="5000" spc="-40" b="0">
                <a:latin typeface="Trebuchet MS"/>
                <a:cs typeface="Trebuchet MS"/>
              </a:rPr>
              <a:t>e</a:t>
            </a:r>
            <a:r>
              <a:rPr dirty="0" sz="5000" spc="40" b="0">
                <a:latin typeface="Trebuchet MS"/>
                <a:cs typeface="Trebuchet MS"/>
              </a:rPr>
              <a:t>m</a:t>
            </a:r>
            <a:r>
              <a:rPr dirty="0" sz="5000" spc="355" b="0">
                <a:latin typeface="Trebuchet MS"/>
                <a:cs typeface="Trebuchet MS"/>
              </a:rPr>
              <a:t>s</a:t>
            </a:r>
            <a:r>
              <a:rPr dirty="0" sz="5000" spc="-360" b="0">
                <a:latin typeface="Trebuchet MS"/>
                <a:cs typeface="Trebuchet MS"/>
              </a:rPr>
              <a:t> </a:t>
            </a:r>
            <a:r>
              <a:rPr dirty="0" sz="5000" spc="-110" b="0">
                <a:latin typeface="Trebuchet MS"/>
                <a:cs typeface="Trebuchet MS"/>
              </a:rPr>
              <a:t>w</a:t>
            </a:r>
            <a:r>
              <a:rPr dirty="0" sz="5000" spc="15" b="0">
                <a:latin typeface="Trebuchet MS"/>
                <a:cs typeface="Trebuchet MS"/>
              </a:rPr>
              <a:t>e</a:t>
            </a:r>
            <a:r>
              <a:rPr dirty="0" sz="5000" spc="-360" b="0">
                <a:latin typeface="Trebuchet MS"/>
                <a:cs typeface="Trebuchet MS"/>
              </a:rPr>
              <a:t> </a:t>
            </a:r>
            <a:r>
              <a:rPr dirty="0" sz="5000" spc="45" b="0">
                <a:latin typeface="Trebuchet MS"/>
                <a:cs typeface="Trebuchet MS"/>
              </a:rPr>
              <a:t>a</a:t>
            </a:r>
            <a:r>
              <a:rPr dirty="0" sz="5000" spc="-75" b="0">
                <a:latin typeface="Trebuchet MS"/>
                <a:cs typeface="Trebuchet MS"/>
              </a:rPr>
              <a:t>i</a:t>
            </a:r>
            <a:r>
              <a:rPr dirty="0" sz="5000" spc="55" b="0">
                <a:latin typeface="Trebuchet MS"/>
                <a:cs typeface="Trebuchet MS"/>
              </a:rPr>
              <a:t>m  </a:t>
            </a:r>
            <a:r>
              <a:rPr dirty="0" sz="5000" spc="35" b="0">
                <a:latin typeface="Trebuchet MS"/>
                <a:cs typeface="Trebuchet MS"/>
              </a:rPr>
              <a:t>to </a:t>
            </a:r>
            <a:r>
              <a:rPr dirty="0" sz="5000" spc="90" b="0">
                <a:latin typeface="Trebuchet MS"/>
                <a:cs typeface="Trebuchet MS"/>
              </a:rPr>
              <a:t>solve </a:t>
            </a:r>
            <a:r>
              <a:rPr dirty="0" sz="5000" spc="-45" b="0">
                <a:latin typeface="Trebuchet MS"/>
                <a:cs typeface="Trebuchet MS"/>
              </a:rPr>
              <a:t>with </a:t>
            </a:r>
            <a:r>
              <a:rPr dirty="0" sz="5000" spc="-40" b="0">
                <a:latin typeface="Trebuchet MS"/>
                <a:cs typeface="Trebuchet MS"/>
              </a:rPr>
              <a:t> </a:t>
            </a:r>
            <a:r>
              <a:rPr dirty="0" sz="5000" spc="-75" b="0">
                <a:latin typeface="Trebuchet MS"/>
                <a:cs typeface="Trebuchet MS"/>
              </a:rPr>
              <a:t>i</a:t>
            </a:r>
            <a:r>
              <a:rPr dirty="0" sz="5000" spc="40" b="0">
                <a:latin typeface="Trebuchet MS"/>
                <a:cs typeface="Trebuchet MS"/>
              </a:rPr>
              <a:t>m</a:t>
            </a:r>
            <a:r>
              <a:rPr dirty="0" sz="5000" spc="135" b="0">
                <a:latin typeface="Trebuchet MS"/>
                <a:cs typeface="Trebuchet MS"/>
              </a:rPr>
              <a:t>p</a:t>
            </a:r>
            <a:r>
              <a:rPr dirty="0" sz="5000" spc="-55" b="0">
                <a:latin typeface="Trebuchet MS"/>
                <a:cs typeface="Trebuchet MS"/>
              </a:rPr>
              <a:t>l</a:t>
            </a:r>
            <a:r>
              <a:rPr dirty="0" sz="5000" spc="-40" b="0">
                <a:latin typeface="Trebuchet MS"/>
                <a:cs typeface="Trebuchet MS"/>
              </a:rPr>
              <a:t>e</a:t>
            </a:r>
            <a:r>
              <a:rPr dirty="0" sz="5000" spc="40" b="0">
                <a:latin typeface="Trebuchet MS"/>
                <a:cs typeface="Trebuchet MS"/>
              </a:rPr>
              <a:t>m</a:t>
            </a:r>
            <a:r>
              <a:rPr dirty="0" sz="5000" spc="-40" b="0">
                <a:latin typeface="Trebuchet MS"/>
                <a:cs typeface="Trebuchet MS"/>
              </a:rPr>
              <a:t>e</a:t>
            </a:r>
            <a:r>
              <a:rPr dirty="0" sz="5000" spc="114" b="0">
                <a:latin typeface="Trebuchet MS"/>
                <a:cs typeface="Trebuchet MS"/>
              </a:rPr>
              <a:t>n</a:t>
            </a:r>
            <a:r>
              <a:rPr dirty="0" sz="5000" spc="-165" b="0">
                <a:latin typeface="Trebuchet MS"/>
                <a:cs typeface="Trebuchet MS"/>
              </a:rPr>
              <a:t>t</a:t>
            </a:r>
            <a:r>
              <a:rPr dirty="0" sz="5000" spc="45" b="0">
                <a:latin typeface="Trebuchet MS"/>
                <a:cs typeface="Trebuchet MS"/>
              </a:rPr>
              <a:t>a</a:t>
            </a:r>
            <a:r>
              <a:rPr dirty="0" sz="5000" spc="-165" b="0">
                <a:latin typeface="Trebuchet MS"/>
                <a:cs typeface="Trebuchet MS"/>
              </a:rPr>
              <a:t>t</a:t>
            </a:r>
            <a:r>
              <a:rPr dirty="0" sz="5000" spc="-75" b="0">
                <a:latin typeface="Trebuchet MS"/>
                <a:cs typeface="Trebuchet MS"/>
              </a:rPr>
              <a:t>i</a:t>
            </a:r>
            <a:r>
              <a:rPr dirty="0" sz="5000" spc="180" b="0">
                <a:latin typeface="Trebuchet MS"/>
                <a:cs typeface="Trebuchet MS"/>
              </a:rPr>
              <a:t>o</a:t>
            </a:r>
            <a:r>
              <a:rPr dirty="0" sz="5000" spc="170" b="0">
                <a:latin typeface="Trebuchet MS"/>
                <a:cs typeface="Trebuchet MS"/>
              </a:rPr>
              <a:t>n</a:t>
            </a:r>
            <a:r>
              <a:rPr dirty="0" sz="5000" spc="-360" b="0">
                <a:latin typeface="Trebuchet MS"/>
                <a:cs typeface="Trebuchet MS"/>
              </a:rPr>
              <a:t> </a:t>
            </a:r>
            <a:r>
              <a:rPr dirty="0" sz="5000" spc="180" b="0">
                <a:latin typeface="Trebuchet MS"/>
                <a:cs typeface="Trebuchet MS"/>
              </a:rPr>
              <a:t>o</a:t>
            </a:r>
            <a:r>
              <a:rPr dirty="0" sz="5000" spc="-100" b="0">
                <a:latin typeface="Trebuchet MS"/>
                <a:cs typeface="Trebuchet MS"/>
              </a:rPr>
              <a:t>f  </a:t>
            </a:r>
            <a:r>
              <a:rPr dirty="0" sz="5000" spc="-25" b="0">
                <a:latin typeface="Trebuchet MS"/>
                <a:cs typeface="Trebuchet MS"/>
              </a:rPr>
              <a:t>Med-x: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005504"/>
            <a:ext cx="6541770" cy="6282055"/>
            <a:chOff x="0" y="4005504"/>
            <a:chExt cx="6541770" cy="6282055"/>
          </a:xfrm>
        </p:grpSpPr>
        <p:sp>
          <p:nvSpPr>
            <p:cNvPr id="4" name="object 4"/>
            <p:cNvSpPr/>
            <p:nvPr/>
          </p:nvSpPr>
          <p:spPr>
            <a:xfrm>
              <a:off x="0" y="4784305"/>
              <a:ext cx="3679825" cy="4318000"/>
            </a:xfrm>
            <a:custGeom>
              <a:avLst/>
              <a:gdLst/>
              <a:ahLst/>
              <a:cxnLst/>
              <a:rect l="l" t="t" r="r" b="b"/>
              <a:pathLst>
                <a:path w="3679825" h="4318000">
                  <a:moveTo>
                    <a:pt x="0" y="0"/>
                  </a:moveTo>
                  <a:lnTo>
                    <a:pt x="2433036" y="0"/>
                  </a:lnTo>
                  <a:lnTo>
                    <a:pt x="3679357" y="2158716"/>
                  </a:lnTo>
                  <a:lnTo>
                    <a:pt x="2433036" y="4317432"/>
                  </a:lnTo>
                  <a:lnTo>
                    <a:pt x="0" y="431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61147" y="7468740"/>
              <a:ext cx="3480435" cy="2818765"/>
            </a:xfrm>
            <a:custGeom>
              <a:avLst/>
              <a:gdLst/>
              <a:ahLst/>
              <a:cxnLst/>
              <a:rect l="l" t="t" r="r" b="b"/>
              <a:pathLst>
                <a:path w="3480434" h="2818765">
                  <a:moveTo>
                    <a:pt x="869924" y="0"/>
                  </a:moveTo>
                  <a:lnTo>
                    <a:pt x="2610139" y="0"/>
                  </a:lnTo>
                  <a:lnTo>
                    <a:pt x="3480063" y="1506770"/>
                  </a:lnTo>
                  <a:lnTo>
                    <a:pt x="3480063" y="1507192"/>
                  </a:lnTo>
                  <a:lnTo>
                    <a:pt x="2723127" y="2818259"/>
                  </a:lnTo>
                  <a:lnTo>
                    <a:pt x="757042" y="2818259"/>
                  </a:lnTo>
                  <a:lnTo>
                    <a:pt x="0" y="1507192"/>
                  </a:lnTo>
                  <a:lnTo>
                    <a:pt x="0" y="1506770"/>
                  </a:lnTo>
                  <a:lnTo>
                    <a:pt x="869924" y="0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0951" y="4005515"/>
              <a:ext cx="4277995" cy="6282055"/>
            </a:xfrm>
            <a:custGeom>
              <a:avLst/>
              <a:gdLst/>
              <a:ahLst/>
              <a:cxnLst/>
              <a:rect l="l" t="t" r="r" b="b"/>
              <a:pathLst>
                <a:path w="4277995" h="6282055">
                  <a:moveTo>
                    <a:pt x="3378162" y="5252542"/>
                  </a:moveTo>
                  <a:lnTo>
                    <a:pt x="2533700" y="3789896"/>
                  </a:lnTo>
                  <a:lnTo>
                    <a:pt x="844448" y="3789896"/>
                  </a:lnTo>
                  <a:lnTo>
                    <a:pt x="0" y="5252542"/>
                  </a:lnTo>
                  <a:lnTo>
                    <a:pt x="0" y="5252961"/>
                  </a:lnTo>
                  <a:lnTo>
                    <a:pt x="593902" y="6281483"/>
                  </a:lnTo>
                  <a:lnTo>
                    <a:pt x="2784335" y="6281483"/>
                  </a:lnTo>
                  <a:lnTo>
                    <a:pt x="3378162" y="5252961"/>
                  </a:lnTo>
                  <a:lnTo>
                    <a:pt x="3378162" y="5252542"/>
                  </a:lnTo>
                  <a:close/>
                </a:path>
                <a:path w="4277995" h="6282055">
                  <a:moveTo>
                    <a:pt x="4277499" y="778675"/>
                  </a:moveTo>
                  <a:lnTo>
                    <a:pt x="3827932" y="0"/>
                  </a:lnTo>
                  <a:lnTo>
                    <a:pt x="2928620" y="0"/>
                  </a:lnTo>
                  <a:lnTo>
                    <a:pt x="2479052" y="778675"/>
                  </a:lnTo>
                  <a:lnTo>
                    <a:pt x="2479052" y="778891"/>
                  </a:lnTo>
                  <a:lnTo>
                    <a:pt x="2928683" y="1557566"/>
                  </a:lnTo>
                  <a:lnTo>
                    <a:pt x="3827932" y="1557566"/>
                  </a:lnTo>
                  <a:lnTo>
                    <a:pt x="4277499" y="778891"/>
                  </a:lnTo>
                  <a:lnTo>
                    <a:pt x="4277499" y="778675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974197" y="1050531"/>
            <a:ext cx="7757159" cy="1619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5">
                <a:latin typeface="Trebuchet MS"/>
                <a:cs typeface="Trebuchet MS"/>
              </a:rPr>
              <a:t>Non-avaibility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4100"/>
              </a:lnSpc>
              <a:spcBef>
                <a:spcPts val="1925"/>
              </a:spcBef>
            </a:pPr>
            <a:r>
              <a:rPr dirty="0" sz="2300" spc="-10">
                <a:latin typeface="Trebuchet MS"/>
                <a:cs typeface="Trebuchet MS"/>
              </a:rPr>
              <a:t>Non-Availability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20">
                <a:latin typeface="Trebuchet MS"/>
                <a:cs typeface="Trebuchet MS"/>
              </a:rPr>
              <a:t>of</a:t>
            </a:r>
            <a:r>
              <a:rPr dirty="0" sz="2300" spc="-50">
                <a:latin typeface="Trebuchet MS"/>
                <a:cs typeface="Trebuchet MS"/>
              </a:rPr>
              <a:t> </a:t>
            </a:r>
            <a:r>
              <a:rPr dirty="0" sz="2300" spc="-5">
                <a:latin typeface="Trebuchet MS"/>
                <a:cs typeface="Trebuchet MS"/>
              </a:rPr>
              <a:t>doctor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40">
                <a:latin typeface="Trebuchet MS"/>
                <a:cs typeface="Trebuchet MS"/>
              </a:rPr>
              <a:t>causes</a:t>
            </a:r>
            <a:r>
              <a:rPr dirty="0" sz="2300" spc="-50">
                <a:latin typeface="Trebuchet MS"/>
                <a:cs typeface="Trebuchet MS"/>
              </a:rPr>
              <a:t> </a:t>
            </a:r>
            <a:r>
              <a:rPr dirty="0" sz="2300" spc="-15">
                <a:latin typeface="Trebuchet MS"/>
                <a:cs typeface="Trebuchet MS"/>
              </a:rPr>
              <a:t>wastage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20">
                <a:latin typeface="Trebuchet MS"/>
                <a:cs typeface="Trebuchet MS"/>
              </a:rPr>
              <a:t>of</a:t>
            </a:r>
            <a:r>
              <a:rPr dirty="0" sz="2300" spc="-50">
                <a:latin typeface="Trebuchet MS"/>
                <a:cs typeface="Trebuchet MS"/>
              </a:rPr>
              <a:t> </a:t>
            </a:r>
            <a:r>
              <a:rPr dirty="0" sz="2300" spc="5">
                <a:latin typeface="Trebuchet MS"/>
                <a:cs typeface="Trebuchet MS"/>
              </a:rPr>
              <a:t>patient's</a:t>
            </a:r>
            <a:r>
              <a:rPr dirty="0" sz="2300" spc="-50">
                <a:latin typeface="Trebuchet MS"/>
                <a:cs typeface="Trebuchet MS"/>
              </a:rPr>
              <a:t> </a:t>
            </a:r>
            <a:r>
              <a:rPr dirty="0" sz="2300" spc="-105">
                <a:latin typeface="Trebuchet MS"/>
                <a:cs typeface="Trebuchet MS"/>
              </a:rPr>
              <a:t>time. </a:t>
            </a:r>
            <a:r>
              <a:rPr dirty="0" sz="2300" spc="-680">
                <a:latin typeface="Trebuchet MS"/>
                <a:cs typeface="Trebuchet MS"/>
              </a:rPr>
              <a:t> </a:t>
            </a:r>
            <a:r>
              <a:rPr dirty="0" sz="2300" spc="35">
                <a:latin typeface="Trebuchet MS"/>
                <a:cs typeface="Trebuchet MS"/>
              </a:rPr>
              <a:t>Causes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50">
                <a:latin typeface="Trebuchet MS"/>
                <a:cs typeface="Trebuchet MS"/>
              </a:rPr>
              <a:t>fatal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25">
                <a:latin typeface="Trebuchet MS"/>
                <a:cs typeface="Trebuchet MS"/>
              </a:rPr>
              <a:t>harm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30">
                <a:latin typeface="Trebuchet MS"/>
                <a:cs typeface="Trebuchet MS"/>
              </a:rPr>
              <a:t>to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10">
                <a:latin typeface="Trebuchet MS"/>
                <a:cs typeface="Trebuchet MS"/>
              </a:rPr>
              <a:t>patients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20">
                <a:latin typeface="Trebuchet MS"/>
                <a:cs typeface="Trebuchet MS"/>
              </a:rPr>
              <a:t>in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15">
                <a:latin typeface="Trebuchet MS"/>
                <a:cs typeface="Trebuchet MS"/>
              </a:rPr>
              <a:t>emergency</a:t>
            </a:r>
            <a:r>
              <a:rPr dirty="0" sz="2300" spc="-50">
                <a:latin typeface="Trebuchet MS"/>
                <a:cs typeface="Trebuchet MS"/>
              </a:rPr>
              <a:t> </a:t>
            </a:r>
            <a:r>
              <a:rPr dirty="0" sz="2300" spc="-20">
                <a:latin typeface="Trebuchet MS"/>
                <a:cs typeface="Trebuchet MS"/>
              </a:rPr>
              <a:t>situations.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74197" y="3459814"/>
            <a:ext cx="5253990" cy="402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90">
                <a:latin typeface="Trebuchet MS"/>
                <a:cs typeface="Trebuchet MS"/>
              </a:rPr>
              <a:t>Double</a:t>
            </a:r>
            <a:r>
              <a:rPr dirty="0" sz="3600" spc="-215">
                <a:latin typeface="Trebuchet MS"/>
                <a:cs typeface="Trebuchet MS"/>
              </a:rPr>
              <a:t> </a:t>
            </a:r>
            <a:r>
              <a:rPr dirty="0" sz="3600" spc="120">
                <a:latin typeface="Trebuchet MS"/>
                <a:cs typeface="Trebuchet MS"/>
              </a:rPr>
              <a:t>Booking</a:t>
            </a:r>
            <a:endParaRPr sz="3600">
              <a:latin typeface="Trebuchet MS"/>
              <a:cs typeface="Trebuchet MS"/>
            </a:endParaRPr>
          </a:p>
          <a:p>
            <a:pPr marL="12700" marR="135890">
              <a:lnSpc>
                <a:spcPct val="114100"/>
              </a:lnSpc>
              <a:spcBef>
                <a:spcPts val="1925"/>
              </a:spcBef>
            </a:pPr>
            <a:r>
              <a:rPr dirty="0" sz="2300" spc="-10">
                <a:latin typeface="Trebuchet MS"/>
                <a:cs typeface="Trebuchet MS"/>
              </a:rPr>
              <a:t>Overlap</a:t>
            </a:r>
            <a:r>
              <a:rPr dirty="0" sz="2300" spc="-60">
                <a:latin typeface="Trebuchet MS"/>
                <a:cs typeface="Trebuchet MS"/>
              </a:rPr>
              <a:t> </a:t>
            </a:r>
            <a:r>
              <a:rPr dirty="0" sz="2300" spc="20">
                <a:latin typeface="Trebuchet MS"/>
                <a:cs typeface="Trebuchet MS"/>
              </a:rPr>
              <a:t>in</a:t>
            </a:r>
            <a:r>
              <a:rPr dirty="0" sz="2300" spc="-60">
                <a:latin typeface="Trebuchet MS"/>
                <a:cs typeface="Trebuchet MS"/>
              </a:rPr>
              <a:t> </a:t>
            </a:r>
            <a:r>
              <a:rPr dirty="0" sz="2300" spc="10">
                <a:latin typeface="Trebuchet MS"/>
                <a:cs typeface="Trebuchet MS"/>
              </a:rPr>
              <a:t>Doctors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15">
                <a:latin typeface="Trebuchet MS"/>
                <a:cs typeface="Trebuchet MS"/>
              </a:rPr>
              <a:t>appointments</a:t>
            </a:r>
            <a:r>
              <a:rPr dirty="0" sz="2300" spc="-60">
                <a:latin typeface="Trebuchet MS"/>
                <a:cs typeface="Trebuchet MS"/>
              </a:rPr>
              <a:t> </a:t>
            </a:r>
            <a:r>
              <a:rPr dirty="0" sz="2300" spc="-25">
                <a:latin typeface="Trebuchet MS"/>
                <a:cs typeface="Trebuchet MS"/>
              </a:rPr>
              <a:t>often </a:t>
            </a:r>
            <a:r>
              <a:rPr dirty="0" sz="2300" spc="-675">
                <a:latin typeface="Trebuchet MS"/>
                <a:cs typeface="Trebuchet MS"/>
              </a:rPr>
              <a:t> </a:t>
            </a:r>
            <a:r>
              <a:rPr dirty="0" sz="2300" spc="5">
                <a:latin typeface="Trebuchet MS"/>
                <a:cs typeface="Trebuchet MS"/>
              </a:rPr>
              <a:t>leading</a:t>
            </a:r>
            <a:r>
              <a:rPr dirty="0" sz="2300" spc="-60">
                <a:latin typeface="Trebuchet MS"/>
                <a:cs typeface="Trebuchet MS"/>
              </a:rPr>
              <a:t> </a:t>
            </a:r>
            <a:r>
              <a:rPr dirty="0" sz="2300" spc="-30">
                <a:latin typeface="Trebuchet MS"/>
                <a:cs typeface="Trebuchet MS"/>
              </a:rPr>
              <a:t>to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60">
                <a:latin typeface="Trebuchet MS"/>
                <a:cs typeface="Trebuchet MS"/>
              </a:rPr>
              <a:t>extra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35">
                <a:latin typeface="Trebuchet MS"/>
                <a:cs typeface="Trebuchet MS"/>
              </a:rPr>
              <a:t>waiting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105">
                <a:latin typeface="Trebuchet MS"/>
                <a:cs typeface="Trebuchet MS"/>
              </a:rPr>
              <a:t>time.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600" spc="90">
                <a:latin typeface="Trebuchet MS"/>
                <a:cs typeface="Trebuchet MS"/>
              </a:rPr>
              <a:t>Comparison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4100"/>
              </a:lnSpc>
              <a:spcBef>
                <a:spcPts val="1925"/>
              </a:spcBef>
            </a:pPr>
            <a:r>
              <a:rPr dirty="0" sz="2300" spc="-50">
                <a:latin typeface="Trebuchet MS"/>
                <a:cs typeface="Trebuchet MS"/>
              </a:rPr>
              <a:t>Difficult</a:t>
            </a:r>
            <a:r>
              <a:rPr dirty="0" sz="2300" spc="-60">
                <a:latin typeface="Trebuchet MS"/>
                <a:cs typeface="Trebuchet MS"/>
              </a:rPr>
              <a:t> </a:t>
            </a:r>
            <a:r>
              <a:rPr dirty="0" sz="2300" spc="-30">
                <a:latin typeface="Trebuchet MS"/>
                <a:cs typeface="Trebuchet MS"/>
              </a:rPr>
              <a:t>to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5">
                <a:latin typeface="Trebuchet MS"/>
                <a:cs typeface="Trebuchet MS"/>
              </a:rPr>
              <a:t>compare</a:t>
            </a:r>
            <a:r>
              <a:rPr dirty="0" sz="2300" spc="-60">
                <a:latin typeface="Trebuchet MS"/>
                <a:cs typeface="Trebuchet MS"/>
              </a:rPr>
              <a:t> </a:t>
            </a:r>
            <a:r>
              <a:rPr dirty="0" sz="2300" spc="10">
                <a:latin typeface="Trebuchet MS"/>
                <a:cs typeface="Trebuchet MS"/>
              </a:rPr>
              <a:t>specialists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55">
                <a:latin typeface="Trebuchet MS"/>
                <a:cs typeface="Trebuchet MS"/>
              </a:rPr>
              <a:t>and</a:t>
            </a:r>
            <a:r>
              <a:rPr dirty="0" sz="2300" spc="-60">
                <a:latin typeface="Trebuchet MS"/>
                <a:cs typeface="Trebuchet MS"/>
              </a:rPr>
              <a:t> </a:t>
            </a:r>
            <a:r>
              <a:rPr dirty="0" sz="2300" spc="-25">
                <a:latin typeface="Trebuchet MS"/>
                <a:cs typeface="Trebuchet MS"/>
              </a:rPr>
              <a:t>pick </a:t>
            </a:r>
            <a:r>
              <a:rPr dirty="0" sz="2300" spc="-675">
                <a:latin typeface="Trebuchet MS"/>
                <a:cs typeface="Trebuchet MS"/>
              </a:rPr>
              <a:t> </a:t>
            </a:r>
            <a:r>
              <a:rPr dirty="0" sz="2300" spc="-25">
                <a:latin typeface="Trebuchet MS"/>
                <a:cs typeface="Trebuchet MS"/>
              </a:rPr>
              <a:t>the</a:t>
            </a:r>
            <a:r>
              <a:rPr dirty="0" sz="2300" spc="-60">
                <a:latin typeface="Trebuchet MS"/>
                <a:cs typeface="Trebuchet MS"/>
              </a:rPr>
              <a:t> </a:t>
            </a:r>
            <a:r>
              <a:rPr dirty="0" sz="2300" spc="40">
                <a:latin typeface="Trebuchet MS"/>
                <a:cs typeface="Trebuchet MS"/>
              </a:rPr>
              <a:t>one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5">
                <a:latin typeface="Trebuchet MS"/>
                <a:cs typeface="Trebuchet MS"/>
              </a:rPr>
              <a:t>best</a:t>
            </a:r>
            <a:r>
              <a:rPr dirty="0" sz="2300" spc="-60">
                <a:latin typeface="Trebuchet MS"/>
                <a:cs typeface="Trebuchet MS"/>
              </a:rPr>
              <a:t> </a:t>
            </a:r>
            <a:r>
              <a:rPr dirty="0" sz="2300" spc="10">
                <a:latin typeface="Trebuchet MS"/>
                <a:cs typeface="Trebuchet MS"/>
              </a:rPr>
              <a:t>suited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30">
                <a:latin typeface="Trebuchet MS"/>
                <a:cs typeface="Trebuchet MS"/>
              </a:rPr>
              <a:t>to</a:t>
            </a:r>
            <a:r>
              <a:rPr dirty="0" sz="2300" spc="-55">
                <a:latin typeface="Trebuchet MS"/>
                <a:cs typeface="Trebuchet MS"/>
              </a:rPr>
              <a:t> </a:t>
            </a:r>
            <a:r>
              <a:rPr dirty="0" sz="2300" spc="-75">
                <a:latin typeface="Trebuchet MS"/>
                <a:cs typeface="Trebuchet MS"/>
              </a:rPr>
              <a:t>you.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86897" y="2876279"/>
            <a:ext cx="8268334" cy="0"/>
          </a:xfrm>
          <a:custGeom>
            <a:avLst/>
            <a:gdLst/>
            <a:ahLst/>
            <a:cxnLst/>
            <a:rect l="l" t="t" r="r" b="b"/>
            <a:pathLst>
              <a:path w="8268334" h="0">
                <a:moveTo>
                  <a:pt x="0" y="0"/>
                </a:moveTo>
                <a:lnTo>
                  <a:pt x="826778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86897" y="5285562"/>
            <a:ext cx="8268334" cy="0"/>
          </a:xfrm>
          <a:custGeom>
            <a:avLst/>
            <a:gdLst/>
            <a:ahLst/>
            <a:cxnLst/>
            <a:rect l="l" t="t" r="r" b="b"/>
            <a:pathLst>
              <a:path w="8268334" h="0">
                <a:moveTo>
                  <a:pt x="0" y="0"/>
                </a:moveTo>
                <a:lnTo>
                  <a:pt x="826778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1818" y="8198354"/>
            <a:ext cx="17248505" cy="348615"/>
            <a:chOff x="1031818" y="8198354"/>
            <a:chExt cx="17248505" cy="348615"/>
          </a:xfrm>
        </p:grpSpPr>
        <p:sp>
          <p:nvSpPr>
            <p:cNvPr id="3" name="object 3"/>
            <p:cNvSpPr/>
            <p:nvPr/>
          </p:nvSpPr>
          <p:spPr>
            <a:xfrm>
              <a:off x="1278097" y="8372510"/>
              <a:ext cx="17002760" cy="0"/>
            </a:xfrm>
            <a:custGeom>
              <a:avLst/>
              <a:gdLst/>
              <a:ahLst/>
              <a:cxnLst/>
              <a:rect l="l" t="t" r="r" b="b"/>
              <a:pathLst>
                <a:path w="17002760" h="0">
                  <a:moveTo>
                    <a:pt x="0" y="0"/>
                  </a:moveTo>
                  <a:lnTo>
                    <a:pt x="17002161" y="0"/>
                  </a:lnTo>
                </a:path>
              </a:pathLst>
            </a:custGeom>
            <a:ln w="19049">
              <a:solidFill>
                <a:srgbClr val="0045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31811" y="8198357"/>
              <a:ext cx="13242925" cy="348615"/>
            </a:xfrm>
            <a:custGeom>
              <a:avLst/>
              <a:gdLst/>
              <a:ahLst/>
              <a:cxnLst/>
              <a:rect l="l" t="t" r="r" b="b"/>
              <a:pathLst>
                <a:path w="13242925" h="348615">
                  <a:moveTo>
                    <a:pt x="380174" y="164604"/>
                  </a:moveTo>
                  <a:lnTo>
                    <a:pt x="285127" y="0"/>
                  </a:lnTo>
                  <a:lnTo>
                    <a:pt x="95034" y="0"/>
                  </a:lnTo>
                  <a:lnTo>
                    <a:pt x="0" y="164604"/>
                  </a:lnTo>
                  <a:lnTo>
                    <a:pt x="95034" y="329260"/>
                  </a:lnTo>
                  <a:lnTo>
                    <a:pt x="285140" y="329260"/>
                  </a:lnTo>
                  <a:lnTo>
                    <a:pt x="380174" y="164655"/>
                  </a:lnTo>
                  <a:close/>
                </a:path>
                <a:path w="13242925" h="348615">
                  <a:moveTo>
                    <a:pt x="4665624" y="164604"/>
                  </a:moveTo>
                  <a:lnTo>
                    <a:pt x="4570577" y="0"/>
                  </a:lnTo>
                  <a:lnTo>
                    <a:pt x="4380484" y="0"/>
                  </a:lnTo>
                  <a:lnTo>
                    <a:pt x="4285450" y="164604"/>
                  </a:lnTo>
                  <a:lnTo>
                    <a:pt x="4380484" y="329260"/>
                  </a:lnTo>
                  <a:lnTo>
                    <a:pt x="4570590" y="329260"/>
                  </a:lnTo>
                  <a:lnTo>
                    <a:pt x="4665624" y="164655"/>
                  </a:lnTo>
                  <a:close/>
                </a:path>
                <a:path w="13242925" h="348615">
                  <a:moveTo>
                    <a:pt x="8954186" y="183654"/>
                  </a:moveTo>
                  <a:lnTo>
                    <a:pt x="8859139" y="19050"/>
                  </a:lnTo>
                  <a:lnTo>
                    <a:pt x="8669045" y="19050"/>
                  </a:lnTo>
                  <a:lnTo>
                    <a:pt x="8574011" y="183654"/>
                  </a:lnTo>
                  <a:lnTo>
                    <a:pt x="8669045" y="348310"/>
                  </a:lnTo>
                  <a:lnTo>
                    <a:pt x="8859152" y="348310"/>
                  </a:lnTo>
                  <a:lnTo>
                    <a:pt x="8954186" y="183705"/>
                  </a:lnTo>
                  <a:close/>
                </a:path>
                <a:path w="13242925" h="348615">
                  <a:moveTo>
                    <a:pt x="13242747" y="164604"/>
                  </a:moveTo>
                  <a:lnTo>
                    <a:pt x="13147701" y="0"/>
                  </a:lnTo>
                  <a:lnTo>
                    <a:pt x="12957607" y="0"/>
                  </a:lnTo>
                  <a:lnTo>
                    <a:pt x="12862573" y="164604"/>
                  </a:lnTo>
                  <a:lnTo>
                    <a:pt x="12957607" y="329260"/>
                  </a:lnTo>
                  <a:lnTo>
                    <a:pt x="13147713" y="329260"/>
                  </a:lnTo>
                  <a:lnTo>
                    <a:pt x="13242747" y="164655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209206" y="4740408"/>
            <a:ext cx="3223895" cy="200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65">
                <a:solidFill>
                  <a:srgbClr val="00A181"/>
                </a:solidFill>
                <a:latin typeface="Trebuchet MS"/>
                <a:cs typeface="Trebuchet MS"/>
              </a:rPr>
              <a:t>1.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6500"/>
              </a:lnSpc>
              <a:spcBef>
                <a:spcPts val="2000"/>
              </a:spcBef>
            </a:pPr>
            <a:r>
              <a:rPr dirty="0" sz="2200" spc="-55">
                <a:latin typeface="Trebuchet MS"/>
                <a:cs typeface="Trebuchet MS"/>
              </a:rPr>
              <a:t>Efficient </a:t>
            </a:r>
            <a:r>
              <a:rPr dirty="0" sz="2200" spc="-15">
                <a:latin typeface="Trebuchet MS"/>
                <a:cs typeface="Trebuchet MS"/>
              </a:rPr>
              <a:t>allotment </a:t>
            </a:r>
            <a:r>
              <a:rPr dirty="0" sz="2200" spc="50">
                <a:latin typeface="Trebuchet MS"/>
                <a:cs typeface="Trebuchet MS"/>
              </a:rPr>
              <a:t>and </a:t>
            </a:r>
            <a:r>
              <a:rPr dirty="0" sz="2200" spc="55">
                <a:latin typeface="Trebuchet MS"/>
                <a:cs typeface="Trebuchet MS"/>
              </a:rPr>
              <a:t> </a:t>
            </a:r>
            <a:r>
              <a:rPr dirty="0" sz="2200" spc="45">
                <a:latin typeface="Trebuchet MS"/>
                <a:cs typeface="Trebuchet MS"/>
              </a:rPr>
              <a:t>seamless</a:t>
            </a:r>
            <a:r>
              <a:rPr dirty="0" sz="2200" spc="-90">
                <a:latin typeface="Trebuchet MS"/>
                <a:cs typeface="Trebuchet MS"/>
              </a:rPr>
              <a:t> </a:t>
            </a:r>
            <a:r>
              <a:rPr dirty="0" sz="2200" spc="10">
                <a:latin typeface="Trebuchet MS"/>
                <a:cs typeface="Trebuchet MS"/>
              </a:rPr>
              <a:t>management</a:t>
            </a:r>
            <a:r>
              <a:rPr dirty="0" sz="2200" spc="-85">
                <a:latin typeface="Trebuchet MS"/>
                <a:cs typeface="Trebuchet MS"/>
              </a:rPr>
              <a:t> </a:t>
            </a:r>
            <a:r>
              <a:rPr dirty="0" sz="2200" spc="-20">
                <a:latin typeface="Trebuchet MS"/>
                <a:cs typeface="Trebuchet MS"/>
              </a:rPr>
              <a:t>of </a:t>
            </a:r>
            <a:r>
              <a:rPr dirty="0" sz="2200" spc="-650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appointments.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4659" y="4740408"/>
            <a:ext cx="3274060" cy="2390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65">
                <a:solidFill>
                  <a:srgbClr val="00A181"/>
                </a:solidFill>
                <a:latin typeface="Trebuchet MS"/>
                <a:cs typeface="Trebuchet MS"/>
              </a:rPr>
              <a:t>2.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6500"/>
              </a:lnSpc>
              <a:spcBef>
                <a:spcPts val="2000"/>
              </a:spcBef>
            </a:pPr>
            <a:r>
              <a:rPr dirty="0" sz="2200" spc="-45">
                <a:latin typeface="Trebuchet MS"/>
                <a:cs typeface="Trebuchet MS"/>
              </a:rPr>
              <a:t>With </a:t>
            </a:r>
            <a:r>
              <a:rPr dirty="0" sz="2200" spc="-25">
                <a:latin typeface="Trebuchet MS"/>
                <a:cs typeface="Trebuchet MS"/>
              </a:rPr>
              <a:t>the </a:t>
            </a:r>
            <a:r>
              <a:rPr dirty="0" sz="2200" spc="55">
                <a:latin typeface="Trebuchet MS"/>
                <a:cs typeface="Trebuchet MS"/>
              </a:rPr>
              <a:t>use </a:t>
            </a:r>
            <a:r>
              <a:rPr dirty="0" sz="2200" spc="-20">
                <a:latin typeface="Trebuchet MS"/>
                <a:cs typeface="Trebuchet MS"/>
              </a:rPr>
              <a:t>of </a:t>
            </a:r>
            <a:r>
              <a:rPr dirty="0" sz="2200" spc="-15">
                <a:latin typeface="Trebuchet MS"/>
                <a:cs typeface="Trebuchet MS"/>
              </a:rPr>
              <a:t> </a:t>
            </a:r>
            <a:r>
              <a:rPr dirty="0" sz="2200" spc="-30">
                <a:latin typeface="Trebuchet MS"/>
                <a:cs typeface="Trebuchet MS"/>
              </a:rPr>
              <a:t>blockchain, </a:t>
            </a:r>
            <a:r>
              <a:rPr dirty="0" sz="2200" spc="-65">
                <a:latin typeface="Trebuchet MS"/>
                <a:cs typeface="Trebuchet MS"/>
              </a:rPr>
              <a:t>we </a:t>
            </a:r>
            <a:r>
              <a:rPr dirty="0" sz="2200" spc="-5">
                <a:latin typeface="Trebuchet MS"/>
                <a:cs typeface="Trebuchet MS"/>
              </a:rPr>
              <a:t>tend </a:t>
            </a:r>
            <a:r>
              <a:rPr dirty="0" sz="2200" spc="-25">
                <a:latin typeface="Trebuchet MS"/>
                <a:cs typeface="Trebuchet MS"/>
              </a:rPr>
              <a:t>to </a:t>
            </a:r>
            <a:r>
              <a:rPr dirty="0" sz="2200" spc="-20">
                <a:latin typeface="Trebuchet MS"/>
                <a:cs typeface="Trebuchet MS"/>
              </a:rPr>
              <a:t> </a:t>
            </a:r>
            <a:r>
              <a:rPr dirty="0" sz="2200" spc="10">
                <a:latin typeface="Trebuchet MS"/>
                <a:cs typeface="Trebuchet MS"/>
              </a:rPr>
              <a:t>avoid </a:t>
            </a:r>
            <a:r>
              <a:rPr dirty="0" sz="2200" spc="25">
                <a:latin typeface="Trebuchet MS"/>
                <a:cs typeface="Trebuchet MS"/>
              </a:rPr>
              <a:t>collisions </a:t>
            </a:r>
            <a:r>
              <a:rPr dirty="0" sz="2200" spc="50">
                <a:latin typeface="Trebuchet MS"/>
                <a:cs typeface="Trebuchet MS"/>
              </a:rPr>
              <a:t>and </a:t>
            </a:r>
            <a:r>
              <a:rPr dirty="0" sz="2200" spc="-25">
                <a:latin typeface="Trebuchet MS"/>
                <a:cs typeface="Trebuchet MS"/>
              </a:rPr>
              <a:t>the </a:t>
            </a:r>
            <a:r>
              <a:rPr dirty="0" sz="2200" spc="-20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data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20">
                <a:latin typeface="Trebuchet MS"/>
                <a:cs typeface="Trebuchet MS"/>
              </a:rPr>
              <a:t>remains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-30">
                <a:latin typeface="Trebuchet MS"/>
                <a:cs typeface="Trebuchet MS"/>
              </a:rPr>
              <a:t>transparent.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30165" y="4740408"/>
            <a:ext cx="3164205" cy="278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5">
                <a:solidFill>
                  <a:srgbClr val="00A181"/>
                </a:solidFill>
                <a:latin typeface="Trebuchet MS"/>
                <a:cs typeface="Trebuchet MS"/>
              </a:rPr>
              <a:t>4.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6500"/>
              </a:lnSpc>
              <a:spcBef>
                <a:spcPts val="2000"/>
              </a:spcBef>
            </a:pPr>
            <a:r>
              <a:rPr dirty="0" sz="2200" spc="5">
                <a:latin typeface="Trebuchet MS"/>
                <a:cs typeface="Trebuchet MS"/>
              </a:rPr>
              <a:t>Blockchain </a:t>
            </a:r>
            <a:r>
              <a:rPr dirty="0" sz="2200" spc="40">
                <a:latin typeface="Trebuchet MS"/>
                <a:cs typeface="Trebuchet MS"/>
              </a:rPr>
              <a:t>ensures </a:t>
            </a:r>
            <a:r>
              <a:rPr dirty="0" sz="2200" spc="45">
                <a:latin typeface="Trebuchet MS"/>
                <a:cs typeface="Trebuchet MS"/>
              </a:rPr>
              <a:t> </a:t>
            </a:r>
            <a:r>
              <a:rPr dirty="0" sz="2200" spc="-20">
                <a:latin typeface="Trebuchet MS"/>
                <a:cs typeface="Trebuchet MS"/>
              </a:rPr>
              <a:t>security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70">
                <a:latin typeface="Trebuchet MS"/>
                <a:cs typeface="Trebuchet MS"/>
              </a:rPr>
              <a:t>as</a:t>
            </a:r>
            <a:r>
              <a:rPr dirty="0" sz="2200" spc="-60">
                <a:latin typeface="Trebuchet MS"/>
                <a:cs typeface="Trebuchet MS"/>
              </a:rPr>
              <a:t> </a:t>
            </a:r>
            <a:r>
              <a:rPr dirty="0" sz="2200" spc="15">
                <a:latin typeface="Trebuchet MS"/>
                <a:cs typeface="Trebuchet MS"/>
              </a:rPr>
              <a:t>once</a:t>
            </a:r>
            <a:r>
              <a:rPr dirty="0" sz="2200" spc="-6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the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data </a:t>
            </a:r>
            <a:r>
              <a:rPr dirty="0" sz="2200" spc="-645">
                <a:latin typeface="Trebuchet MS"/>
                <a:cs typeface="Trebuchet MS"/>
              </a:rPr>
              <a:t> </a:t>
            </a:r>
            <a:r>
              <a:rPr dirty="0" sz="2200" spc="45">
                <a:latin typeface="Trebuchet MS"/>
                <a:cs typeface="Trebuchet MS"/>
              </a:rPr>
              <a:t>is </a:t>
            </a:r>
            <a:r>
              <a:rPr dirty="0" sz="2200" spc="10">
                <a:latin typeface="Trebuchet MS"/>
                <a:cs typeface="Trebuchet MS"/>
              </a:rPr>
              <a:t>deployed </a:t>
            </a:r>
            <a:r>
              <a:rPr dirty="0" sz="2200" spc="75">
                <a:latin typeface="Trebuchet MS"/>
                <a:cs typeface="Trebuchet MS"/>
              </a:rPr>
              <a:t>on </a:t>
            </a:r>
            <a:r>
              <a:rPr dirty="0" sz="2200" spc="-25">
                <a:latin typeface="Trebuchet MS"/>
                <a:cs typeface="Trebuchet MS"/>
              </a:rPr>
              <a:t>the </a:t>
            </a:r>
            <a:r>
              <a:rPr dirty="0" sz="2200" spc="-20">
                <a:latin typeface="Trebuchet MS"/>
                <a:cs typeface="Trebuchet MS"/>
              </a:rPr>
              <a:t> </a:t>
            </a:r>
            <a:r>
              <a:rPr dirty="0" sz="2200" spc="5">
                <a:latin typeface="Trebuchet MS"/>
                <a:cs typeface="Trebuchet MS"/>
              </a:rPr>
              <a:t>blockchain </a:t>
            </a:r>
            <a:r>
              <a:rPr dirty="0" sz="2200" spc="-80">
                <a:latin typeface="Trebuchet MS"/>
                <a:cs typeface="Trebuchet MS"/>
              </a:rPr>
              <a:t>it </a:t>
            </a:r>
            <a:r>
              <a:rPr dirty="0" sz="2200" spc="10">
                <a:latin typeface="Trebuchet MS"/>
                <a:cs typeface="Trebuchet MS"/>
              </a:rPr>
              <a:t>cannot be </a:t>
            </a:r>
            <a:r>
              <a:rPr dirty="0" sz="2200" spc="15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altered.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65585" y="4740408"/>
            <a:ext cx="3352165" cy="2684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4">
                <a:solidFill>
                  <a:srgbClr val="00A181"/>
                </a:solidFill>
                <a:latin typeface="Trebuchet MS"/>
                <a:cs typeface="Trebuchet MS"/>
              </a:rPr>
              <a:t>3.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  <a:spcBef>
                <a:spcPts val="1989"/>
              </a:spcBef>
            </a:pPr>
            <a:r>
              <a:rPr dirty="0" sz="2100" spc="10">
                <a:latin typeface="Trebuchet MS"/>
                <a:cs typeface="Trebuchet MS"/>
              </a:rPr>
              <a:t>Doctors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15">
                <a:latin typeface="Trebuchet MS"/>
                <a:cs typeface="Trebuchet MS"/>
              </a:rPr>
              <a:t>can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-20">
                <a:latin typeface="Trebuchet MS"/>
                <a:cs typeface="Trebuchet MS"/>
              </a:rPr>
              <a:t>check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65">
                <a:latin typeface="Trebuchet MS"/>
                <a:cs typeface="Trebuchet MS"/>
              </a:rPr>
              <a:t>upon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-20">
                <a:latin typeface="Trebuchet MS"/>
                <a:cs typeface="Trebuchet MS"/>
              </a:rPr>
              <a:t>the </a:t>
            </a:r>
            <a:r>
              <a:rPr dirty="0" sz="2100" spc="-615">
                <a:latin typeface="Trebuchet MS"/>
                <a:cs typeface="Trebuchet MS"/>
              </a:rPr>
              <a:t> </a:t>
            </a:r>
            <a:r>
              <a:rPr dirty="0" sz="2100" spc="-5">
                <a:latin typeface="Trebuchet MS"/>
                <a:cs typeface="Trebuchet MS"/>
              </a:rPr>
              <a:t>Health </a:t>
            </a:r>
            <a:r>
              <a:rPr dirty="0" sz="2100" spc="20">
                <a:latin typeface="Trebuchet MS"/>
                <a:cs typeface="Trebuchet MS"/>
              </a:rPr>
              <a:t>Records </a:t>
            </a:r>
            <a:r>
              <a:rPr dirty="0" sz="2100" spc="70">
                <a:latin typeface="Trebuchet MS"/>
                <a:cs typeface="Trebuchet MS"/>
              </a:rPr>
              <a:t>as </a:t>
            </a:r>
            <a:r>
              <a:rPr dirty="0" sz="2100" spc="-45">
                <a:latin typeface="Trebuchet MS"/>
                <a:cs typeface="Trebuchet MS"/>
              </a:rPr>
              <a:t>well </a:t>
            </a:r>
            <a:r>
              <a:rPr dirty="0" sz="2100" spc="70">
                <a:latin typeface="Trebuchet MS"/>
                <a:cs typeface="Trebuchet MS"/>
              </a:rPr>
              <a:t>as </a:t>
            </a:r>
            <a:r>
              <a:rPr dirty="0" sz="2100" spc="75">
                <a:latin typeface="Trebuchet MS"/>
                <a:cs typeface="Trebuchet MS"/>
              </a:rPr>
              <a:t> </a:t>
            </a:r>
            <a:r>
              <a:rPr dirty="0" sz="2100" spc="20">
                <a:latin typeface="Trebuchet MS"/>
                <a:cs typeface="Trebuchet MS"/>
              </a:rPr>
              <a:t>previous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-5">
                <a:latin typeface="Trebuchet MS"/>
                <a:cs typeface="Trebuchet MS"/>
              </a:rPr>
              <a:t>medical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-35">
                <a:latin typeface="Trebuchet MS"/>
                <a:cs typeface="Trebuchet MS"/>
              </a:rPr>
              <a:t>test</a:t>
            </a:r>
            <a:r>
              <a:rPr dirty="0" sz="2100" spc="-55">
                <a:latin typeface="Trebuchet MS"/>
                <a:cs typeface="Trebuchet MS"/>
              </a:rPr>
              <a:t> </a:t>
            </a:r>
            <a:r>
              <a:rPr dirty="0" sz="2100">
                <a:latin typeface="Trebuchet MS"/>
                <a:cs typeface="Trebuchet MS"/>
              </a:rPr>
              <a:t>result </a:t>
            </a:r>
            <a:r>
              <a:rPr dirty="0" sz="2100" spc="-620">
                <a:latin typeface="Trebuchet MS"/>
                <a:cs typeface="Trebuchet MS"/>
              </a:rPr>
              <a:t> </a:t>
            </a:r>
            <a:r>
              <a:rPr dirty="0" sz="2100" spc="-15">
                <a:latin typeface="Trebuchet MS"/>
                <a:cs typeface="Trebuchet MS"/>
              </a:rPr>
              <a:t>of </a:t>
            </a:r>
            <a:r>
              <a:rPr dirty="0" sz="2100" spc="-20">
                <a:latin typeface="Trebuchet MS"/>
                <a:cs typeface="Trebuchet MS"/>
              </a:rPr>
              <a:t>the </a:t>
            </a:r>
            <a:r>
              <a:rPr dirty="0" sz="2100" spc="-5">
                <a:latin typeface="Trebuchet MS"/>
                <a:cs typeface="Trebuchet MS"/>
              </a:rPr>
              <a:t>patients </a:t>
            </a:r>
            <a:r>
              <a:rPr dirty="0" sz="2100" spc="-10">
                <a:latin typeface="Trebuchet MS"/>
                <a:cs typeface="Trebuchet MS"/>
              </a:rPr>
              <a:t>which </a:t>
            </a:r>
            <a:r>
              <a:rPr dirty="0" sz="2100" spc="-5">
                <a:latin typeface="Trebuchet MS"/>
                <a:cs typeface="Trebuchet MS"/>
              </a:rPr>
              <a:t> </a:t>
            </a:r>
            <a:r>
              <a:rPr dirty="0" sz="2100" spc="45">
                <a:latin typeface="Trebuchet MS"/>
                <a:cs typeface="Trebuchet MS"/>
              </a:rPr>
              <a:t>ensures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-45">
                <a:latin typeface="Trebuchet MS"/>
                <a:cs typeface="Trebuchet MS"/>
              </a:rPr>
              <a:t>better</a:t>
            </a:r>
            <a:r>
              <a:rPr dirty="0" sz="2100" spc="-55">
                <a:latin typeface="Trebuchet MS"/>
                <a:cs typeface="Trebuchet MS"/>
              </a:rPr>
              <a:t> </a:t>
            </a:r>
            <a:r>
              <a:rPr dirty="0" sz="2100" spc="5">
                <a:latin typeface="Trebuchet MS"/>
                <a:cs typeface="Trebuchet MS"/>
              </a:rPr>
              <a:t>diagnosis.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27134"/>
            <a:ext cx="860869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220" b="0">
                <a:latin typeface="Trebuchet MS"/>
                <a:cs typeface="Trebuchet MS"/>
              </a:rPr>
              <a:t>W</a:t>
            </a:r>
            <a:r>
              <a:rPr dirty="0" sz="8500" spc="200" b="0">
                <a:latin typeface="Trebuchet MS"/>
                <a:cs typeface="Trebuchet MS"/>
              </a:rPr>
              <a:t>h</a:t>
            </a:r>
            <a:r>
              <a:rPr dirty="0" sz="8500" spc="85" b="0">
                <a:latin typeface="Trebuchet MS"/>
                <a:cs typeface="Trebuchet MS"/>
              </a:rPr>
              <a:t>a</a:t>
            </a:r>
            <a:r>
              <a:rPr dirty="0" sz="8500" spc="-185" b="0">
                <a:latin typeface="Trebuchet MS"/>
                <a:cs typeface="Trebuchet MS"/>
              </a:rPr>
              <a:t>t</a:t>
            </a:r>
            <a:r>
              <a:rPr dirty="0" sz="8500" spc="-610" b="0">
                <a:latin typeface="Trebuchet MS"/>
                <a:cs typeface="Trebuchet MS"/>
              </a:rPr>
              <a:t> </a:t>
            </a:r>
            <a:r>
              <a:rPr dirty="0" sz="8500" spc="-180" b="0">
                <a:latin typeface="Trebuchet MS"/>
                <a:cs typeface="Trebuchet MS"/>
              </a:rPr>
              <a:t>w</a:t>
            </a:r>
            <a:r>
              <a:rPr dirty="0" sz="8500" spc="30" b="0">
                <a:latin typeface="Trebuchet MS"/>
                <a:cs typeface="Trebuchet MS"/>
              </a:rPr>
              <a:t>e</a:t>
            </a:r>
            <a:r>
              <a:rPr dirty="0" sz="8500" spc="-610" b="0">
                <a:latin typeface="Trebuchet MS"/>
                <a:cs typeface="Trebuchet MS"/>
              </a:rPr>
              <a:t> </a:t>
            </a:r>
            <a:r>
              <a:rPr dirty="0" sz="8500" spc="240" b="0">
                <a:latin typeface="Trebuchet MS"/>
                <a:cs typeface="Trebuchet MS"/>
              </a:rPr>
              <a:t>p</a:t>
            </a:r>
            <a:r>
              <a:rPr dirty="0" sz="8500" spc="-45" b="0">
                <a:latin typeface="Trebuchet MS"/>
                <a:cs typeface="Trebuchet MS"/>
              </a:rPr>
              <a:t>r</a:t>
            </a:r>
            <a:r>
              <a:rPr dirty="0" sz="8500" spc="310" b="0">
                <a:latin typeface="Trebuchet MS"/>
                <a:cs typeface="Trebuchet MS"/>
              </a:rPr>
              <a:t>o</a:t>
            </a:r>
            <a:r>
              <a:rPr dirty="0" sz="8500" spc="30" b="0">
                <a:latin typeface="Trebuchet MS"/>
                <a:cs typeface="Trebuchet MS"/>
              </a:rPr>
              <a:t>v</a:t>
            </a:r>
            <a:r>
              <a:rPr dirty="0" sz="8500" spc="-114" b="0">
                <a:latin typeface="Trebuchet MS"/>
                <a:cs typeface="Trebuchet MS"/>
              </a:rPr>
              <a:t>i</a:t>
            </a:r>
            <a:r>
              <a:rPr dirty="0" sz="8500" spc="265" b="0">
                <a:latin typeface="Trebuchet MS"/>
                <a:cs typeface="Trebuchet MS"/>
              </a:rPr>
              <a:t>d</a:t>
            </a:r>
            <a:r>
              <a:rPr dirty="0" sz="8500" spc="-60" b="0">
                <a:latin typeface="Trebuchet MS"/>
                <a:cs typeface="Trebuchet MS"/>
              </a:rPr>
              <a:t>e</a:t>
            </a:r>
            <a:r>
              <a:rPr dirty="0" sz="8500" spc="880" b="0">
                <a:latin typeface="Trebuchet MS"/>
                <a:cs typeface="Trebuchet MS"/>
              </a:rPr>
              <a:t>?</a:t>
            </a:r>
            <a:endParaRPr sz="85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44025" y="2"/>
            <a:ext cx="5044440" cy="5266690"/>
            <a:chOff x="13244025" y="2"/>
            <a:chExt cx="5044440" cy="5266690"/>
          </a:xfrm>
        </p:grpSpPr>
        <p:sp>
          <p:nvSpPr>
            <p:cNvPr id="11" name="object 11"/>
            <p:cNvSpPr/>
            <p:nvPr/>
          </p:nvSpPr>
          <p:spPr>
            <a:xfrm>
              <a:off x="16799109" y="2687865"/>
              <a:ext cx="1489075" cy="2579370"/>
            </a:xfrm>
            <a:custGeom>
              <a:avLst/>
              <a:gdLst/>
              <a:ahLst/>
              <a:cxnLst/>
              <a:rect l="l" t="t" r="r" b="b"/>
              <a:pathLst>
                <a:path w="1489075" h="2579370">
                  <a:moveTo>
                    <a:pt x="1488889" y="2578769"/>
                  </a:moveTo>
                  <a:lnTo>
                    <a:pt x="744418" y="2578769"/>
                  </a:lnTo>
                  <a:lnTo>
                    <a:pt x="0" y="1289386"/>
                  </a:lnTo>
                  <a:lnTo>
                    <a:pt x="744418" y="0"/>
                  </a:lnTo>
                  <a:lnTo>
                    <a:pt x="1488889" y="0"/>
                  </a:lnTo>
                  <a:lnTo>
                    <a:pt x="1488889" y="2578769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0089" y="2"/>
              <a:ext cx="4201795" cy="3503295"/>
            </a:xfrm>
            <a:custGeom>
              <a:avLst/>
              <a:gdLst/>
              <a:ahLst/>
              <a:cxnLst/>
              <a:rect l="l" t="t" r="r" b="b"/>
              <a:pathLst>
                <a:path w="4201794" h="3503295">
                  <a:moveTo>
                    <a:pt x="3151172" y="3503252"/>
                  </a:moveTo>
                  <a:lnTo>
                    <a:pt x="1050341" y="3503252"/>
                  </a:lnTo>
                  <a:lnTo>
                    <a:pt x="0" y="1683986"/>
                  </a:lnTo>
                  <a:lnTo>
                    <a:pt x="972238" y="0"/>
                  </a:lnTo>
                  <a:lnTo>
                    <a:pt x="3229139" y="0"/>
                  </a:lnTo>
                  <a:lnTo>
                    <a:pt x="4201366" y="1683730"/>
                  </a:lnTo>
                  <a:lnTo>
                    <a:pt x="4201366" y="1684242"/>
                  </a:lnTo>
                  <a:lnTo>
                    <a:pt x="3151172" y="3503252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44025" y="3"/>
              <a:ext cx="2481580" cy="1193165"/>
            </a:xfrm>
            <a:custGeom>
              <a:avLst/>
              <a:gdLst/>
              <a:ahLst/>
              <a:cxnLst/>
              <a:rect l="l" t="t" r="r" b="b"/>
              <a:pathLst>
                <a:path w="2481580" h="1193165">
                  <a:moveTo>
                    <a:pt x="1860976" y="1192742"/>
                  </a:moveTo>
                  <a:lnTo>
                    <a:pt x="620237" y="1192742"/>
                  </a:lnTo>
                  <a:lnTo>
                    <a:pt x="0" y="118448"/>
                  </a:lnTo>
                  <a:lnTo>
                    <a:pt x="0" y="118142"/>
                  </a:lnTo>
                  <a:lnTo>
                    <a:pt x="68208" y="0"/>
                  </a:lnTo>
                  <a:lnTo>
                    <a:pt x="2412995" y="0"/>
                  </a:lnTo>
                  <a:lnTo>
                    <a:pt x="2481213" y="118142"/>
                  </a:lnTo>
                  <a:lnTo>
                    <a:pt x="2481213" y="118448"/>
                  </a:lnTo>
                  <a:lnTo>
                    <a:pt x="1860976" y="1192742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198352"/>
            <a:ext cx="14274800" cy="348615"/>
            <a:chOff x="0" y="8198352"/>
            <a:chExt cx="14274800" cy="348615"/>
          </a:xfrm>
        </p:grpSpPr>
        <p:sp>
          <p:nvSpPr>
            <p:cNvPr id="3" name="object 3"/>
            <p:cNvSpPr/>
            <p:nvPr/>
          </p:nvSpPr>
          <p:spPr>
            <a:xfrm>
              <a:off x="0" y="8362980"/>
              <a:ext cx="14009369" cy="19050"/>
            </a:xfrm>
            <a:custGeom>
              <a:avLst/>
              <a:gdLst/>
              <a:ahLst/>
              <a:cxnLst/>
              <a:rect l="l" t="t" r="r" b="b"/>
              <a:pathLst>
                <a:path w="14009369" h="19050">
                  <a:moveTo>
                    <a:pt x="0" y="19049"/>
                  </a:moveTo>
                  <a:lnTo>
                    <a:pt x="0" y="0"/>
                  </a:lnTo>
                  <a:lnTo>
                    <a:pt x="14009332" y="0"/>
                  </a:lnTo>
                  <a:lnTo>
                    <a:pt x="14009332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31811" y="8198357"/>
              <a:ext cx="13242925" cy="348615"/>
            </a:xfrm>
            <a:custGeom>
              <a:avLst/>
              <a:gdLst/>
              <a:ahLst/>
              <a:cxnLst/>
              <a:rect l="l" t="t" r="r" b="b"/>
              <a:pathLst>
                <a:path w="13242925" h="348615">
                  <a:moveTo>
                    <a:pt x="380174" y="164604"/>
                  </a:moveTo>
                  <a:lnTo>
                    <a:pt x="285127" y="0"/>
                  </a:lnTo>
                  <a:lnTo>
                    <a:pt x="95034" y="0"/>
                  </a:lnTo>
                  <a:lnTo>
                    <a:pt x="0" y="164604"/>
                  </a:lnTo>
                  <a:lnTo>
                    <a:pt x="95034" y="329260"/>
                  </a:lnTo>
                  <a:lnTo>
                    <a:pt x="285140" y="329260"/>
                  </a:lnTo>
                  <a:lnTo>
                    <a:pt x="380174" y="164655"/>
                  </a:lnTo>
                  <a:close/>
                </a:path>
                <a:path w="13242925" h="348615">
                  <a:moveTo>
                    <a:pt x="4665624" y="164604"/>
                  </a:moveTo>
                  <a:lnTo>
                    <a:pt x="4570577" y="0"/>
                  </a:lnTo>
                  <a:lnTo>
                    <a:pt x="4380484" y="0"/>
                  </a:lnTo>
                  <a:lnTo>
                    <a:pt x="4285450" y="164604"/>
                  </a:lnTo>
                  <a:lnTo>
                    <a:pt x="4380484" y="329260"/>
                  </a:lnTo>
                  <a:lnTo>
                    <a:pt x="4570590" y="329260"/>
                  </a:lnTo>
                  <a:lnTo>
                    <a:pt x="4665624" y="164655"/>
                  </a:lnTo>
                  <a:close/>
                </a:path>
                <a:path w="13242925" h="348615">
                  <a:moveTo>
                    <a:pt x="8954186" y="183654"/>
                  </a:moveTo>
                  <a:lnTo>
                    <a:pt x="8859139" y="19050"/>
                  </a:lnTo>
                  <a:lnTo>
                    <a:pt x="8669045" y="19050"/>
                  </a:lnTo>
                  <a:lnTo>
                    <a:pt x="8574011" y="183654"/>
                  </a:lnTo>
                  <a:lnTo>
                    <a:pt x="8669045" y="348310"/>
                  </a:lnTo>
                  <a:lnTo>
                    <a:pt x="8859152" y="348310"/>
                  </a:lnTo>
                  <a:lnTo>
                    <a:pt x="8954186" y="183705"/>
                  </a:lnTo>
                  <a:close/>
                </a:path>
                <a:path w="13242925" h="348615">
                  <a:moveTo>
                    <a:pt x="13242747" y="164604"/>
                  </a:moveTo>
                  <a:lnTo>
                    <a:pt x="13147701" y="0"/>
                  </a:lnTo>
                  <a:lnTo>
                    <a:pt x="12957607" y="0"/>
                  </a:lnTo>
                  <a:lnTo>
                    <a:pt x="12862573" y="164604"/>
                  </a:lnTo>
                  <a:lnTo>
                    <a:pt x="12957607" y="329260"/>
                  </a:lnTo>
                  <a:lnTo>
                    <a:pt x="13147713" y="329260"/>
                  </a:lnTo>
                  <a:lnTo>
                    <a:pt x="13242747" y="164655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19105" y="3452448"/>
            <a:ext cx="3361054" cy="3562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40">
                <a:solidFill>
                  <a:srgbClr val="00A181"/>
                </a:solidFill>
                <a:latin typeface="Trebuchet MS"/>
                <a:cs typeface="Trebuchet MS"/>
              </a:rPr>
              <a:t>5.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6500"/>
              </a:lnSpc>
              <a:spcBef>
                <a:spcPts val="2000"/>
              </a:spcBef>
            </a:pPr>
            <a:r>
              <a:rPr dirty="0" sz="2200" spc="-5">
                <a:latin typeface="Trebuchet MS"/>
                <a:cs typeface="Trebuchet MS"/>
              </a:rPr>
              <a:t>Elimination </a:t>
            </a:r>
            <a:r>
              <a:rPr dirty="0" sz="2200" spc="-20">
                <a:latin typeface="Trebuchet MS"/>
                <a:cs typeface="Trebuchet MS"/>
              </a:rPr>
              <a:t>of </a:t>
            </a:r>
            <a:r>
              <a:rPr dirty="0" sz="2200" spc="10">
                <a:latin typeface="Trebuchet MS"/>
                <a:cs typeface="Trebuchet MS"/>
              </a:rPr>
              <a:t>any </a:t>
            </a:r>
            <a:r>
              <a:rPr dirty="0" sz="2200" spc="15">
                <a:latin typeface="Trebuchet MS"/>
                <a:cs typeface="Trebuchet MS"/>
              </a:rPr>
              <a:t>aspects </a:t>
            </a:r>
            <a:r>
              <a:rPr dirty="0" sz="2200" spc="-650">
                <a:latin typeface="Trebuchet MS"/>
                <a:cs typeface="Trebuchet MS"/>
              </a:rPr>
              <a:t> </a:t>
            </a:r>
            <a:r>
              <a:rPr dirty="0" sz="2200" spc="-20">
                <a:latin typeface="Trebuchet MS"/>
                <a:cs typeface="Trebuchet MS"/>
              </a:rPr>
              <a:t>of </a:t>
            </a:r>
            <a:r>
              <a:rPr dirty="0" sz="2200" spc="55">
                <a:latin typeface="Trebuchet MS"/>
                <a:cs typeface="Trebuchet MS"/>
              </a:rPr>
              <a:t>human </a:t>
            </a:r>
            <a:r>
              <a:rPr dirty="0" sz="2200" spc="-15">
                <a:latin typeface="Trebuchet MS"/>
                <a:cs typeface="Trebuchet MS"/>
              </a:rPr>
              <a:t>error </a:t>
            </a:r>
            <a:r>
              <a:rPr dirty="0" sz="2200" spc="15">
                <a:latin typeface="Trebuchet MS"/>
                <a:cs typeface="Trebuchet MS"/>
              </a:rPr>
              <a:t>through </a:t>
            </a:r>
            <a:r>
              <a:rPr dirty="0" sz="2200" spc="2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the </a:t>
            </a:r>
            <a:r>
              <a:rPr dirty="0" sz="2200" spc="55">
                <a:latin typeface="Trebuchet MS"/>
                <a:cs typeface="Trebuchet MS"/>
              </a:rPr>
              <a:t>use </a:t>
            </a:r>
            <a:r>
              <a:rPr dirty="0" sz="2200" spc="-20">
                <a:latin typeface="Trebuchet MS"/>
                <a:cs typeface="Trebuchet MS"/>
              </a:rPr>
              <a:t>of </a:t>
            </a:r>
            <a:r>
              <a:rPr dirty="0" sz="2200" spc="25">
                <a:latin typeface="Trebuchet MS"/>
                <a:cs typeface="Trebuchet MS"/>
              </a:rPr>
              <a:t>scheduling </a:t>
            </a:r>
            <a:r>
              <a:rPr dirty="0" sz="2200" spc="3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software </a:t>
            </a:r>
            <a:r>
              <a:rPr dirty="0" sz="2200" spc="-10">
                <a:latin typeface="Trebuchet MS"/>
                <a:cs typeface="Trebuchet MS"/>
              </a:rPr>
              <a:t>which </a:t>
            </a:r>
            <a:r>
              <a:rPr dirty="0" sz="2200" spc="40">
                <a:latin typeface="Trebuchet MS"/>
                <a:cs typeface="Trebuchet MS"/>
              </a:rPr>
              <a:t>ensures </a:t>
            </a:r>
            <a:r>
              <a:rPr dirty="0" sz="2200" spc="45">
                <a:latin typeface="Trebuchet MS"/>
                <a:cs typeface="Trebuchet MS"/>
              </a:rPr>
              <a:t> </a:t>
            </a:r>
            <a:r>
              <a:rPr dirty="0" sz="2200" spc="-40">
                <a:latin typeface="Trebuchet MS"/>
                <a:cs typeface="Trebuchet MS"/>
              </a:rPr>
              <a:t>that </a:t>
            </a:r>
            <a:r>
              <a:rPr dirty="0" sz="2200" spc="-30">
                <a:latin typeface="Trebuchet MS"/>
                <a:cs typeface="Trebuchet MS"/>
              </a:rPr>
              <a:t>there </a:t>
            </a:r>
            <a:r>
              <a:rPr dirty="0" sz="2200" spc="45">
                <a:latin typeface="Trebuchet MS"/>
                <a:cs typeface="Trebuchet MS"/>
              </a:rPr>
              <a:t>is </a:t>
            </a:r>
            <a:r>
              <a:rPr dirty="0" sz="2200" spc="75">
                <a:latin typeface="Trebuchet MS"/>
                <a:cs typeface="Trebuchet MS"/>
              </a:rPr>
              <a:t>no </a:t>
            </a:r>
            <a:r>
              <a:rPr dirty="0" sz="2200" spc="30">
                <a:latin typeface="Trebuchet MS"/>
                <a:cs typeface="Trebuchet MS"/>
              </a:rPr>
              <a:t>double </a:t>
            </a:r>
            <a:r>
              <a:rPr dirty="0" sz="2200" spc="35">
                <a:latin typeface="Trebuchet MS"/>
                <a:cs typeface="Trebuchet MS"/>
              </a:rPr>
              <a:t> </a:t>
            </a:r>
            <a:r>
              <a:rPr dirty="0" sz="2200" spc="25">
                <a:latin typeface="Trebuchet MS"/>
                <a:cs typeface="Trebuchet MS"/>
              </a:rPr>
              <a:t>booking </a:t>
            </a:r>
            <a:r>
              <a:rPr dirty="0" sz="2200" spc="50">
                <a:latin typeface="Trebuchet MS"/>
                <a:cs typeface="Trebuchet MS"/>
              </a:rPr>
              <a:t>and </a:t>
            </a:r>
            <a:r>
              <a:rPr dirty="0" sz="2200" spc="75">
                <a:latin typeface="Trebuchet MS"/>
                <a:cs typeface="Trebuchet MS"/>
              </a:rPr>
              <a:t>no </a:t>
            </a:r>
            <a:r>
              <a:rPr dirty="0" sz="2200">
                <a:latin typeface="Trebuchet MS"/>
                <a:cs typeface="Trebuchet MS"/>
              </a:rPr>
              <a:t>overlap </a:t>
            </a:r>
            <a:r>
              <a:rPr dirty="0" sz="2200" spc="20">
                <a:latin typeface="Trebuchet MS"/>
                <a:cs typeface="Trebuchet MS"/>
              </a:rPr>
              <a:t>in </a:t>
            </a:r>
            <a:r>
              <a:rPr dirty="0" sz="2200" spc="-650">
                <a:latin typeface="Trebuchet MS"/>
                <a:cs typeface="Trebuchet MS"/>
              </a:rPr>
              <a:t> </a:t>
            </a:r>
            <a:r>
              <a:rPr dirty="0" sz="2200" spc="10">
                <a:latin typeface="Trebuchet MS"/>
                <a:cs typeface="Trebuchet MS"/>
              </a:rPr>
              <a:t>any</a:t>
            </a:r>
            <a:r>
              <a:rPr dirty="0" sz="2200" spc="-125">
                <a:latin typeface="Trebuchet MS"/>
                <a:cs typeface="Trebuchet MS"/>
              </a:rPr>
              <a:t> </a:t>
            </a:r>
            <a:r>
              <a:rPr dirty="0" sz="2200" spc="-5">
                <a:latin typeface="Trebuchet MS"/>
                <a:cs typeface="Trebuchet MS"/>
              </a:rPr>
              <a:t>booking/appointment.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7686" y="3568831"/>
            <a:ext cx="3267075" cy="3562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5">
                <a:solidFill>
                  <a:srgbClr val="00A181"/>
                </a:solidFill>
                <a:latin typeface="Trebuchet MS"/>
                <a:cs typeface="Trebuchet MS"/>
              </a:rPr>
              <a:t>6.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6500"/>
              </a:lnSpc>
              <a:spcBef>
                <a:spcPts val="2000"/>
              </a:spcBef>
            </a:pPr>
            <a:r>
              <a:rPr dirty="0" sz="2200" spc="-25">
                <a:latin typeface="Trebuchet MS"/>
                <a:cs typeface="Trebuchet MS"/>
              </a:rPr>
              <a:t>Cancel </a:t>
            </a:r>
            <a:r>
              <a:rPr dirty="0" sz="2200" spc="50">
                <a:latin typeface="Trebuchet MS"/>
                <a:cs typeface="Trebuchet MS"/>
              </a:rPr>
              <a:t>and </a:t>
            </a:r>
            <a:r>
              <a:rPr dirty="0" sz="2200" spc="10">
                <a:latin typeface="Trebuchet MS"/>
                <a:cs typeface="Trebuchet MS"/>
              </a:rPr>
              <a:t>move </a:t>
            </a:r>
            <a:r>
              <a:rPr dirty="0" sz="2200" spc="15">
                <a:latin typeface="Trebuchet MS"/>
                <a:cs typeface="Trebuchet MS"/>
              </a:rPr>
              <a:t> appointments </a:t>
            </a:r>
            <a:r>
              <a:rPr dirty="0" sz="2200" spc="25">
                <a:latin typeface="Trebuchet MS"/>
                <a:cs typeface="Trebuchet MS"/>
              </a:rPr>
              <a:t>seamlessly </a:t>
            </a:r>
            <a:r>
              <a:rPr dirty="0" sz="2200" spc="-650">
                <a:latin typeface="Trebuchet MS"/>
                <a:cs typeface="Trebuchet MS"/>
              </a:rPr>
              <a:t> </a:t>
            </a:r>
            <a:r>
              <a:rPr dirty="0" sz="2200" spc="15">
                <a:latin typeface="Trebuchet MS"/>
                <a:cs typeface="Trebuchet MS"/>
              </a:rPr>
              <a:t>through </a:t>
            </a:r>
            <a:r>
              <a:rPr dirty="0" sz="2200" spc="-25">
                <a:latin typeface="Trebuchet MS"/>
                <a:cs typeface="Trebuchet MS"/>
              </a:rPr>
              <a:t>the </a:t>
            </a:r>
            <a:r>
              <a:rPr dirty="0" sz="2200" spc="20">
                <a:latin typeface="Trebuchet MS"/>
                <a:cs typeface="Trebuchet MS"/>
              </a:rPr>
              <a:t>manage </a:t>
            </a:r>
            <a:r>
              <a:rPr dirty="0" sz="2200" spc="25">
                <a:latin typeface="Trebuchet MS"/>
                <a:cs typeface="Trebuchet MS"/>
              </a:rPr>
              <a:t> </a:t>
            </a:r>
            <a:r>
              <a:rPr dirty="0" sz="2200" spc="15">
                <a:latin typeface="Trebuchet MS"/>
                <a:cs typeface="Trebuchet MS"/>
              </a:rPr>
              <a:t>appointments </a:t>
            </a:r>
            <a:r>
              <a:rPr dirty="0" sz="2200" spc="-45">
                <a:latin typeface="Trebuchet MS"/>
                <a:cs typeface="Trebuchet MS"/>
              </a:rPr>
              <a:t>section. </a:t>
            </a:r>
            <a:r>
              <a:rPr dirty="0" sz="2200" spc="-40">
                <a:latin typeface="Trebuchet MS"/>
                <a:cs typeface="Trebuchet MS"/>
              </a:rPr>
              <a:t> </a:t>
            </a:r>
            <a:r>
              <a:rPr dirty="0" sz="2200" spc="-35">
                <a:latin typeface="Trebuchet MS"/>
                <a:cs typeface="Trebuchet MS"/>
              </a:rPr>
              <a:t>(subject</a:t>
            </a:r>
            <a:r>
              <a:rPr dirty="0" sz="2200" spc="-7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to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availablity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50">
                <a:latin typeface="Trebuchet MS"/>
                <a:cs typeface="Trebuchet MS"/>
              </a:rPr>
              <a:t>and </a:t>
            </a:r>
            <a:r>
              <a:rPr dirty="0" sz="2200" spc="-650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cancellation fees </a:t>
            </a:r>
            <a:r>
              <a:rPr dirty="0" sz="2200" spc="70">
                <a:latin typeface="Trebuchet MS"/>
                <a:cs typeface="Trebuchet MS"/>
              </a:rPr>
              <a:t>as </a:t>
            </a:r>
            <a:r>
              <a:rPr dirty="0" sz="2200" spc="-5">
                <a:latin typeface="Trebuchet MS"/>
                <a:cs typeface="Trebuchet MS"/>
              </a:rPr>
              <a:t>per </a:t>
            </a:r>
            <a:r>
              <a:rPr dirty="0" sz="220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the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-5">
                <a:latin typeface="Trebuchet MS"/>
                <a:cs typeface="Trebuchet MS"/>
              </a:rPr>
              <a:t>terms</a:t>
            </a:r>
            <a:r>
              <a:rPr dirty="0" sz="2200" spc="-70">
                <a:latin typeface="Trebuchet MS"/>
                <a:cs typeface="Trebuchet MS"/>
              </a:rPr>
              <a:t> </a:t>
            </a:r>
            <a:r>
              <a:rPr dirty="0" sz="2200" spc="50">
                <a:latin typeface="Trebuchet MS"/>
                <a:cs typeface="Trebuchet MS"/>
              </a:rPr>
              <a:t>and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10">
                <a:latin typeface="Trebuchet MS"/>
                <a:cs typeface="Trebuchet MS"/>
              </a:rPr>
              <a:t>conditions)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81675" y="3568831"/>
            <a:ext cx="3152775" cy="395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5">
                <a:solidFill>
                  <a:srgbClr val="00A181"/>
                </a:solidFill>
                <a:latin typeface="Trebuchet MS"/>
                <a:cs typeface="Trebuchet MS"/>
              </a:rPr>
              <a:t>8.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6500"/>
              </a:lnSpc>
              <a:spcBef>
                <a:spcPts val="2000"/>
              </a:spcBef>
            </a:pPr>
            <a:r>
              <a:rPr dirty="0" sz="2200" spc="-30">
                <a:latin typeface="Trebuchet MS"/>
                <a:cs typeface="Trebuchet MS"/>
              </a:rPr>
              <a:t>Pick </a:t>
            </a:r>
            <a:r>
              <a:rPr dirty="0" sz="2200" spc="-10">
                <a:latin typeface="Trebuchet MS"/>
                <a:cs typeface="Trebuchet MS"/>
              </a:rPr>
              <a:t>from </a:t>
            </a:r>
            <a:r>
              <a:rPr dirty="0" sz="2200" spc="-25">
                <a:latin typeface="Trebuchet MS"/>
                <a:cs typeface="Trebuchet MS"/>
              </a:rPr>
              <a:t>the </a:t>
            </a:r>
            <a:r>
              <a:rPr dirty="0" sz="2200" spc="20">
                <a:latin typeface="Trebuchet MS"/>
                <a:cs typeface="Trebuchet MS"/>
              </a:rPr>
              <a:t>many </a:t>
            </a:r>
            <a:r>
              <a:rPr dirty="0" sz="2200" spc="25">
                <a:latin typeface="Trebuchet MS"/>
                <a:cs typeface="Trebuchet MS"/>
              </a:rPr>
              <a:t> </a:t>
            </a:r>
            <a:r>
              <a:rPr dirty="0" sz="2200" spc="10">
                <a:latin typeface="Trebuchet MS"/>
                <a:cs typeface="Trebuchet MS"/>
              </a:rPr>
              <a:t>specialists </a:t>
            </a:r>
            <a:r>
              <a:rPr dirty="0" sz="2200" spc="30">
                <a:latin typeface="Trebuchet MS"/>
                <a:cs typeface="Trebuchet MS"/>
              </a:rPr>
              <a:t>signed </a:t>
            </a:r>
            <a:r>
              <a:rPr dirty="0" sz="2200" spc="55">
                <a:latin typeface="Trebuchet MS"/>
                <a:cs typeface="Trebuchet MS"/>
              </a:rPr>
              <a:t>up </a:t>
            </a:r>
            <a:r>
              <a:rPr dirty="0" sz="2200" spc="-25">
                <a:latin typeface="Trebuchet MS"/>
                <a:cs typeface="Trebuchet MS"/>
              </a:rPr>
              <a:t>to </a:t>
            </a:r>
            <a:r>
              <a:rPr dirty="0" sz="2200" spc="-2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the </a:t>
            </a:r>
            <a:r>
              <a:rPr dirty="0" sz="2200" spc="-15">
                <a:latin typeface="Trebuchet MS"/>
                <a:cs typeface="Trebuchet MS"/>
              </a:rPr>
              <a:t>platform </a:t>
            </a:r>
            <a:r>
              <a:rPr dirty="0" sz="2200" spc="50">
                <a:latin typeface="Trebuchet MS"/>
                <a:cs typeface="Trebuchet MS"/>
              </a:rPr>
              <a:t>and </a:t>
            </a:r>
            <a:r>
              <a:rPr dirty="0" sz="2200" spc="35">
                <a:latin typeface="Trebuchet MS"/>
                <a:cs typeface="Trebuchet MS"/>
              </a:rPr>
              <a:t>chose </a:t>
            </a:r>
            <a:r>
              <a:rPr dirty="0" sz="2200" spc="4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the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5">
                <a:latin typeface="Trebuchet MS"/>
                <a:cs typeface="Trebuchet MS"/>
              </a:rPr>
              <a:t>best</a:t>
            </a:r>
            <a:r>
              <a:rPr dirty="0" sz="2200" spc="-60">
                <a:latin typeface="Trebuchet MS"/>
                <a:cs typeface="Trebuchet MS"/>
              </a:rPr>
              <a:t> </a:t>
            </a:r>
            <a:r>
              <a:rPr dirty="0" sz="2200" spc="40">
                <a:latin typeface="Trebuchet MS"/>
                <a:cs typeface="Trebuchet MS"/>
              </a:rPr>
              <a:t>one</a:t>
            </a:r>
            <a:r>
              <a:rPr dirty="0" sz="2200" spc="-60">
                <a:latin typeface="Trebuchet MS"/>
                <a:cs typeface="Trebuchet MS"/>
              </a:rPr>
              <a:t> </a:t>
            </a:r>
            <a:r>
              <a:rPr dirty="0" sz="2200" spc="25">
                <a:latin typeface="Trebuchet MS"/>
                <a:cs typeface="Trebuchet MS"/>
              </a:rPr>
              <a:t>most</a:t>
            </a:r>
            <a:r>
              <a:rPr dirty="0" sz="2200" spc="-60">
                <a:latin typeface="Trebuchet MS"/>
                <a:cs typeface="Trebuchet MS"/>
              </a:rPr>
              <a:t> </a:t>
            </a:r>
            <a:r>
              <a:rPr dirty="0" sz="2200" spc="10">
                <a:latin typeface="Trebuchet MS"/>
                <a:cs typeface="Trebuchet MS"/>
              </a:rPr>
              <a:t>suited </a:t>
            </a:r>
            <a:r>
              <a:rPr dirty="0" sz="2200" spc="-65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to </a:t>
            </a:r>
            <a:r>
              <a:rPr dirty="0" sz="2200" spc="-70">
                <a:latin typeface="Trebuchet MS"/>
                <a:cs typeface="Trebuchet MS"/>
              </a:rPr>
              <a:t>you, </a:t>
            </a:r>
            <a:r>
              <a:rPr dirty="0" sz="2200" spc="-55">
                <a:latin typeface="Trebuchet MS"/>
                <a:cs typeface="Trebuchet MS"/>
              </a:rPr>
              <a:t>get </a:t>
            </a:r>
            <a:r>
              <a:rPr dirty="0" sz="2200" spc="20">
                <a:latin typeface="Trebuchet MS"/>
                <a:cs typeface="Trebuchet MS"/>
              </a:rPr>
              <a:t>genuine </a:t>
            </a:r>
            <a:r>
              <a:rPr dirty="0" sz="2200" spc="50">
                <a:latin typeface="Trebuchet MS"/>
                <a:cs typeface="Trebuchet MS"/>
              </a:rPr>
              <a:t>and </a:t>
            </a:r>
            <a:r>
              <a:rPr dirty="0" sz="2200" spc="55">
                <a:latin typeface="Trebuchet MS"/>
                <a:cs typeface="Trebuchet MS"/>
              </a:rPr>
              <a:t> </a:t>
            </a:r>
            <a:r>
              <a:rPr dirty="0" sz="2200" spc="-35">
                <a:latin typeface="Trebuchet MS"/>
                <a:cs typeface="Trebuchet MS"/>
              </a:rPr>
              <a:t>verified </a:t>
            </a:r>
            <a:r>
              <a:rPr dirty="0" sz="2200" spc="-25">
                <a:latin typeface="Trebuchet MS"/>
                <a:cs typeface="Trebuchet MS"/>
              </a:rPr>
              <a:t>reviews to </a:t>
            </a:r>
            <a:r>
              <a:rPr dirty="0" sz="2200" spc="20">
                <a:latin typeface="Trebuchet MS"/>
                <a:cs typeface="Trebuchet MS"/>
              </a:rPr>
              <a:t>help </a:t>
            </a:r>
            <a:r>
              <a:rPr dirty="0" sz="2200" spc="25">
                <a:latin typeface="Trebuchet MS"/>
                <a:cs typeface="Trebuchet MS"/>
              </a:rPr>
              <a:t> you </a:t>
            </a:r>
            <a:r>
              <a:rPr dirty="0" sz="2200" spc="20">
                <a:latin typeface="Trebuchet MS"/>
                <a:cs typeface="Trebuchet MS"/>
              </a:rPr>
              <a:t>in </a:t>
            </a:r>
            <a:r>
              <a:rPr dirty="0" sz="2200" spc="10">
                <a:latin typeface="Trebuchet MS"/>
                <a:cs typeface="Trebuchet MS"/>
              </a:rPr>
              <a:t>making </a:t>
            </a:r>
            <a:r>
              <a:rPr dirty="0" sz="2200" spc="-25">
                <a:latin typeface="Trebuchet MS"/>
                <a:cs typeface="Trebuchet MS"/>
              </a:rPr>
              <a:t>the </a:t>
            </a:r>
            <a:r>
              <a:rPr dirty="0" sz="2200" spc="-20">
                <a:latin typeface="Trebuchet MS"/>
                <a:cs typeface="Trebuchet MS"/>
              </a:rPr>
              <a:t> decision.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93116" y="3568831"/>
            <a:ext cx="3368040" cy="2684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5">
                <a:solidFill>
                  <a:srgbClr val="00A181"/>
                </a:solidFill>
                <a:latin typeface="Trebuchet MS"/>
                <a:cs typeface="Trebuchet MS"/>
              </a:rPr>
              <a:t>7.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  <a:spcBef>
                <a:spcPts val="1989"/>
              </a:spcBef>
            </a:pPr>
            <a:r>
              <a:rPr dirty="0" sz="2100" spc="-70">
                <a:latin typeface="Trebuchet MS"/>
                <a:cs typeface="Trebuchet MS"/>
              </a:rPr>
              <a:t>if</a:t>
            </a:r>
            <a:r>
              <a:rPr dirty="0" sz="2100" spc="-65">
                <a:latin typeface="Trebuchet MS"/>
                <a:cs typeface="Trebuchet MS"/>
              </a:rPr>
              <a:t> </a:t>
            </a:r>
            <a:r>
              <a:rPr dirty="0" sz="2100" spc="10">
                <a:latin typeface="Trebuchet MS"/>
                <a:cs typeface="Trebuchet MS"/>
              </a:rPr>
              <a:t>your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-25">
                <a:latin typeface="Trebuchet MS"/>
                <a:cs typeface="Trebuchet MS"/>
              </a:rPr>
              <a:t>preffered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-30">
                <a:latin typeface="Trebuchet MS"/>
                <a:cs typeface="Trebuchet MS"/>
              </a:rPr>
              <a:t>time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10">
                <a:latin typeface="Trebuchet MS"/>
                <a:cs typeface="Trebuchet MS"/>
              </a:rPr>
              <a:t>slot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45">
                <a:latin typeface="Trebuchet MS"/>
                <a:cs typeface="Trebuchet MS"/>
              </a:rPr>
              <a:t>is </a:t>
            </a:r>
            <a:r>
              <a:rPr dirty="0" sz="2100" spc="-620">
                <a:latin typeface="Trebuchet MS"/>
                <a:cs typeface="Trebuchet MS"/>
              </a:rPr>
              <a:t> </a:t>
            </a:r>
            <a:r>
              <a:rPr dirty="0" sz="2100" spc="10">
                <a:latin typeface="Trebuchet MS"/>
                <a:cs typeface="Trebuchet MS"/>
              </a:rPr>
              <a:t>not </a:t>
            </a:r>
            <a:r>
              <a:rPr dirty="0" sz="2100" spc="-5">
                <a:latin typeface="Trebuchet MS"/>
                <a:cs typeface="Trebuchet MS"/>
              </a:rPr>
              <a:t>available </a:t>
            </a:r>
            <a:r>
              <a:rPr dirty="0" sz="2100" spc="25">
                <a:latin typeface="Trebuchet MS"/>
                <a:cs typeface="Trebuchet MS"/>
              </a:rPr>
              <a:t>you </a:t>
            </a:r>
            <a:r>
              <a:rPr dirty="0" sz="2100" spc="15">
                <a:latin typeface="Trebuchet MS"/>
                <a:cs typeface="Trebuchet MS"/>
              </a:rPr>
              <a:t>can </a:t>
            </a:r>
            <a:r>
              <a:rPr dirty="0" sz="2100" spc="40">
                <a:latin typeface="Trebuchet MS"/>
                <a:cs typeface="Trebuchet MS"/>
              </a:rPr>
              <a:t>book </a:t>
            </a:r>
            <a:r>
              <a:rPr dirty="0" sz="2100" spc="45">
                <a:latin typeface="Trebuchet MS"/>
                <a:cs typeface="Trebuchet MS"/>
              </a:rPr>
              <a:t> </a:t>
            </a:r>
            <a:r>
              <a:rPr dirty="0" sz="2100" spc="20">
                <a:latin typeface="Trebuchet MS"/>
                <a:cs typeface="Trebuchet MS"/>
              </a:rPr>
              <a:t>a </a:t>
            </a:r>
            <a:r>
              <a:rPr dirty="0" sz="2100" spc="-35">
                <a:latin typeface="Trebuchet MS"/>
                <a:cs typeface="Trebuchet MS"/>
              </a:rPr>
              <a:t>different </a:t>
            </a:r>
            <a:r>
              <a:rPr dirty="0" sz="2100" spc="-30">
                <a:latin typeface="Trebuchet MS"/>
                <a:cs typeface="Trebuchet MS"/>
              </a:rPr>
              <a:t>time </a:t>
            </a:r>
            <a:r>
              <a:rPr dirty="0" sz="2100" spc="10">
                <a:latin typeface="Trebuchet MS"/>
                <a:cs typeface="Trebuchet MS"/>
              </a:rPr>
              <a:t>slot </a:t>
            </a:r>
            <a:r>
              <a:rPr dirty="0" sz="2100" spc="50">
                <a:latin typeface="Trebuchet MS"/>
                <a:cs typeface="Trebuchet MS"/>
              </a:rPr>
              <a:t>and </a:t>
            </a:r>
            <a:r>
              <a:rPr dirty="0" sz="2100" spc="55">
                <a:latin typeface="Trebuchet MS"/>
                <a:cs typeface="Trebuchet MS"/>
              </a:rPr>
              <a:t> </a:t>
            </a:r>
            <a:r>
              <a:rPr dirty="0" sz="2100" spc="5">
                <a:latin typeface="Trebuchet MS"/>
                <a:cs typeface="Trebuchet MS"/>
              </a:rPr>
              <a:t>request </a:t>
            </a:r>
            <a:r>
              <a:rPr dirty="0" sz="2100" spc="-20">
                <a:latin typeface="Trebuchet MS"/>
                <a:cs typeface="Trebuchet MS"/>
              </a:rPr>
              <a:t>the </a:t>
            </a:r>
            <a:r>
              <a:rPr dirty="0" sz="2100" spc="-25">
                <a:latin typeface="Trebuchet MS"/>
                <a:cs typeface="Trebuchet MS"/>
              </a:rPr>
              <a:t>preffered </a:t>
            </a:r>
            <a:r>
              <a:rPr dirty="0" sz="2100" spc="-30">
                <a:latin typeface="Trebuchet MS"/>
                <a:cs typeface="Trebuchet MS"/>
              </a:rPr>
              <a:t>time </a:t>
            </a:r>
            <a:r>
              <a:rPr dirty="0" sz="2100" spc="-25">
                <a:latin typeface="Trebuchet MS"/>
                <a:cs typeface="Trebuchet MS"/>
              </a:rPr>
              <a:t> </a:t>
            </a:r>
            <a:r>
              <a:rPr dirty="0" sz="2100" spc="10">
                <a:latin typeface="Trebuchet MS"/>
                <a:cs typeface="Trebuchet MS"/>
              </a:rPr>
              <a:t>slot</a:t>
            </a:r>
            <a:r>
              <a:rPr dirty="0" sz="2100" spc="-55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if</a:t>
            </a:r>
            <a:r>
              <a:rPr dirty="0" sz="2100" spc="-50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it</a:t>
            </a:r>
            <a:r>
              <a:rPr dirty="0" sz="2100" spc="-50">
                <a:latin typeface="Trebuchet MS"/>
                <a:cs typeface="Trebuchet MS"/>
              </a:rPr>
              <a:t> </a:t>
            </a:r>
            <a:r>
              <a:rPr dirty="0" sz="2100" spc="25">
                <a:latin typeface="Trebuchet MS"/>
                <a:cs typeface="Trebuchet MS"/>
              </a:rPr>
              <a:t>becomes</a:t>
            </a:r>
            <a:r>
              <a:rPr dirty="0" sz="2100" spc="-55">
                <a:latin typeface="Trebuchet MS"/>
                <a:cs typeface="Trebuchet MS"/>
              </a:rPr>
              <a:t> </a:t>
            </a:r>
            <a:r>
              <a:rPr dirty="0" sz="2100" spc="-40">
                <a:latin typeface="Trebuchet MS"/>
                <a:cs typeface="Trebuchet MS"/>
              </a:rPr>
              <a:t>available.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244025" y="0"/>
            <a:ext cx="5044440" cy="5266690"/>
            <a:chOff x="13244025" y="0"/>
            <a:chExt cx="5044440" cy="5266690"/>
          </a:xfrm>
        </p:grpSpPr>
        <p:sp>
          <p:nvSpPr>
            <p:cNvPr id="10" name="object 10"/>
            <p:cNvSpPr/>
            <p:nvPr/>
          </p:nvSpPr>
          <p:spPr>
            <a:xfrm>
              <a:off x="16799109" y="2687861"/>
              <a:ext cx="1489075" cy="2579370"/>
            </a:xfrm>
            <a:custGeom>
              <a:avLst/>
              <a:gdLst/>
              <a:ahLst/>
              <a:cxnLst/>
              <a:rect l="l" t="t" r="r" b="b"/>
              <a:pathLst>
                <a:path w="1489075" h="2579370">
                  <a:moveTo>
                    <a:pt x="1488889" y="2578769"/>
                  </a:moveTo>
                  <a:lnTo>
                    <a:pt x="744418" y="2578769"/>
                  </a:lnTo>
                  <a:lnTo>
                    <a:pt x="0" y="1289385"/>
                  </a:lnTo>
                  <a:lnTo>
                    <a:pt x="744418" y="0"/>
                  </a:lnTo>
                  <a:lnTo>
                    <a:pt x="1488889" y="0"/>
                  </a:lnTo>
                  <a:lnTo>
                    <a:pt x="1488889" y="2578769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660089" y="0"/>
              <a:ext cx="4201795" cy="3503295"/>
            </a:xfrm>
            <a:custGeom>
              <a:avLst/>
              <a:gdLst/>
              <a:ahLst/>
              <a:cxnLst/>
              <a:rect l="l" t="t" r="r" b="b"/>
              <a:pathLst>
                <a:path w="4201794" h="3503295">
                  <a:moveTo>
                    <a:pt x="3151172" y="3503248"/>
                  </a:moveTo>
                  <a:lnTo>
                    <a:pt x="1050341" y="3503248"/>
                  </a:lnTo>
                  <a:lnTo>
                    <a:pt x="0" y="1683983"/>
                  </a:lnTo>
                  <a:lnTo>
                    <a:pt x="972236" y="0"/>
                  </a:lnTo>
                  <a:lnTo>
                    <a:pt x="3229141" y="0"/>
                  </a:lnTo>
                  <a:lnTo>
                    <a:pt x="4201366" y="1683727"/>
                  </a:lnTo>
                  <a:lnTo>
                    <a:pt x="4201366" y="1684239"/>
                  </a:lnTo>
                  <a:lnTo>
                    <a:pt x="3151172" y="3503248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244025" y="0"/>
              <a:ext cx="2481580" cy="1193165"/>
            </a:xfrm>
            <a:custGeom>
              <a:avLst/>
              <a:gdLst/>
              <a:ahLst/>
              <a:cxnLst/>
              <a:rect l="l" t="t" r="r" b="b"/>
              <a:pathLst>
                <a:path w="2481580" h="1193165">
                  <a:moveTo>
                    <a:pt x="1860976" y="1192742"/>
                  </a:moveTo>
                  <a:lnTo>
                    <a:pt x="620237" y="1192742"/>
                  </a:lnTo>
                  <a:lnTo>
                    <a:pt x="0" y="118447"/>
                  </a:lnTo>
                  <a:lnTo>
                    <a:pt x="0" y="118142"/>
                  </a:lnTo>
                  <a:lnTo>
                    <a:pt x="68208" y="0"/>
                  </a:lnTo>
                  <a:lnTo>
                    <a:pt x="2412995" y="0"/>
                  </a:lnTo>
                  <a:lnTo>
                    <a:pt x="2481213" y="118142"/>
                  </a:lnTo>
                  <a:lnTo>
                    <a:pt x="2481213" y="118447"/>
                  </a:lnTo>
                  <a:lnTo>
                    <a:pt x="1860976" y="1192742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927131"/>
            <a:ext cx="860869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220" b="0">
                <a:latin typeface="Trebuchet MS"/>
                <a:cs typeface="Trebuchet MS"/>
              </a:rPr>
              <a:t>W</a:t>
            </a:r>
            <a:r>
              <a:rPr dirty="0" sz="8500" spc="200" b="0">
                <a:latin typeface="Trebuchet MS"/>
                <a:cs typeface="Trebuchet MS"/>
              </a:rPr>
              <a:t>h</a:t>
            </a:r>
            <a:r>
              <a:rPr dirty="0" sz="8500" spc="85" b="0">
                <a:latin typeface="Trebuchet MS"/>
                <a:cs typeface="Trebuchet MS"/>
              </a:rPr>
              <a:t>a</a:t>
            </a:r>
            <a:r>
              <a:rPr dirty="0" sz="8500" spc="-185" b="0">
                <a:latin typeface="Trebuchet MS"/>
                <a:cs typeface="Trebuchet MS"/>
              </a:rPr>
              <a:t>t</a:t>
            </a:r>
            <a:r>
              <a:rPr dirty="0" sz="8500" spc="-610" b="0">
                <a:latin typeface="Trebuchet MS"/>
                <a:cs typeface="Trebuchet MS"/>
              </a:rPr>
              <a:t> </a:t>
            </a:r>
            <a:r>
              <a:rPr dirty="0" sz="8500" spc="-180" b="0">
                <a:latin typeface="Trebuchet MS"/>
                <a:cs typeface="Trebuchet MS"/>
              </a:rPr>
              <a:t>w</a:t>
            </a:r>
            <a:r>
              <a:rPr dirty="0" sz="8500" spc="30" b="0">
                <a:latin typeface="Trebuchet MS"/>
                <a:cs typeface="Trebuchet MS"/>
              </a:rPr>
              <a:t>e</a:t>
            </a:r>
            <a:r>
              <a:rPr dirty="0" sz="8500" spc="-610" b="0">
                <a:latin typeface="Trebuchet MS"/>
                <a:cs typeface="Trebuchet MS"/>
              </a:rPr>
              <a:t> </a:t>
            </a:r>
            <a:r>
              <a:rPr dirty="0" sz="8500" spc="240" b="0">
                <a:latin typeface="Trebuchet MS"/>
                <a:cs typeface="Trebuchet MS"/>
              </a:rPr>
              <a:t>p</a:t>
            </a:r>
            <a:r>
              <a:rPr dirty="0" sz="8500" spc="-45" b="0">
                <a:latin typeface="Trebuchet MS"/>
                <a:cs typeface="Trebuchet MS"/>
              </a:rPr>
              <a:t>r</a:t>
            </a:r>
            <a:r>
              <a:rPr dirty="0" sz="8500" spc="310" b="0">
                <a:latin typeface="Trebuchet MS"/>
                <a:cs typeface="Trebuchet MS"/>
              </a:rPr>
              <a:t>o</a:t>
            </a:r>
            <a:r>
              <a:rPr dirty="0" sz="8500" spc="30" b="0">
                <a:latin typeface="Trebuchet MS"/>
                <a:cs typeface="Trebuchet MS"/>
              </a:rPr>
              <a:t>v</a:t>
            </a:r>
            <a:r>
              <a:rPr dirty="0" sz="8500" spc="-114" b="0">
                <a:latin typeface="Trebuchet MS"/>
                <a:cs typeface="Trebuchet MS"/>
              </a:rPr>
              <a:t>i</a:t>
            </a:r>
            <a:r>
              <a:rPr dirty="0" sz="8500" spc="265" b="0">
                <a:latin typeface="Trebuchet MS"/>
                <a:cs typeface="Trebuchet MS"/>
              </a:rPr>
              <a:t>d</a:t>
            </a:r>
            <a:r>
              <a:rPr dirty="0" sz="8500" spc="-60" b="0">
                <a:latin typeface="Trebuchet MS"/>
                <a:cs typeface="Trebuchet MS"/>
              </a:rPr>
              <a:t>e</a:t>
            </a:r>
            <a:r>
              <a:rPr dirty="0" sz="8500" spc="880" b="0">
                <a:latin typeface="Trebuchet MS"/>
                <a:cs typeface="Trebuchet MS"/>
              </a:rPr>
              <a:t>?</a:t>
            </a:r>
            <a:endParaRPr sz="8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9779" y="300101"/>
            <a:ext cx="753364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65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pc="-9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pc="2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pc="-5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865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pc="-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pc="11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pc="-5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43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pc="-34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pc="560">
                <a:solidFill>
                  <a:srgbClr val="FFFFFF"/>
                </a:solidFill>
                <a:latin typeface="Tahoma"/>
                <a:cs typeface="Tahoma"/>
              </a:rPr>
              <a:t>0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844165" cy="3124835"/>
            <a:chOff x="0" y="0"/>
            <a:chExt cx="2844165" cy="312483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2323465" cy="3124835"/>
            </a:xfrm>
            <a:custGeom>
              <a:avLst/>
              <a:gdLst/>
              <a:ahLst/>
              <a:cxnLst/>
              <a:rect l="l" t="t" r="r" b="b"/>
              <a:pathLst>
                <a:path w="2323465" h="3124835">
                  <a:moveTo>
                    <a:pt x="519179" y="3124577"/>
                  </a:moveTo>
                  <a:lnTo>
                    <a:pt x="0" y="3124577"/>
                  </a:lnTo>
                  <a:lnTo>
                    <a:pt x="0" y="0"/>
                  </a:lnTo>
                  <a:lnTo>
                    <a:pt x="2323134" y="0"/>
                  </a:lnTo>
                  <a:lnTo>
                    <a:pt x="519179" y="3124577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63" y="331154"/>
              <a:ext cx="1815464" cy="1572260"/>
            </a:xfrm>
            <a:custGeom>
              <a:avLst/>
              <a:gdLst/>
              <a:ahLst/>
              <a:cxnLst/>
              <a:rect l="l" t="t" r="r" b="b"/>
              <a:pathLst>
                <a:path w="1815464" h="1572260">
                  <a:moveTo>
                    <a:pt x="1361180" y="1571773"/>
                  </a:moveTo>
                  <a:lnTo>
                    <a:pt x="453663" y="1571773"/>
                  </a:lnTo>
                  <a:lnTo>
                    <a:pt x="0" y="785997"/>
                  </a:lnTo>
                  <a:lnTo>
                    <a:pt x="0" y="785776"/>
                  </a:lnTo>
                  <a:lnTo>
                    <a:pt x="453663" y="0"/>
                  </a:lnTo>
                  <a:lnTo>
                    <a:pt x="1361116" y="0"/>
                  </a:lnTo>
                  <a:lnTo>
                    <a:pt x="1814843" y="785776"/>
                  </a:lnTo>
                  <a:lnTo>
                    <a:pt x="1814843" y="785997"/>
                  </a:lnTo>
                  <a:lnTo>
                    <a:pt x="1361180" y="1571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3939180"/>
            <a:ext cx="180975" cy="1809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6053730"/>
            <a:ext cx="180975" cy="180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8873129"/>
            <a:ext cx="180975" cy="18097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4367654" y="0"/>
            <a:ext cx="3920490" cy="8213090"/>
            <a:chOff x="14367654" y="0"/>
            <a:chExt cx="3920490" cy="8213090"/>
          </a:xfrm>
        </p:grpSpPr>
        <p:sp>
          <p:nvSpPr>
            <p:cNvPr id="11" name="object 11"/>
            <p:cNvSpPr/>
            <p:nvPr/>
          </p:nvSpPr>
          <p:spPr>
            <a:xfrm>
              <a:off x="14972883" y="0"/>
              <a:ext cx="3315335" cy="7116445"/>
            </a:xfrm>
            <a:custGeom>
              <a:avLst/>
              <a:gdLst/>
              <a:ahLst/>
              <a:cxnLst/>
              <a:rect l="l" t="t" r="r" b="b"/>
              <a:pathLst>
                <a:path w="3315334" h="7116445">
                  <a:moveTo>
                    <a:pt x="3315116" y="7115910"/>
                  </a:moveTo>
                  <a:lnTo>
                    <a:pt x="2304371" y="7115910"/>
                  </a:lnTo>
                  <a:lnTo>
                    <a:pt x="0" y="3124577"/>
                  </a:lnTo>
                  <a:lnTo>
                    <a:pt x="1803954" y="0"/>
                  </a:lnTo>
                  <a:lnTo>
                    <a:pt x="3315116" y="0"/>
                  </a:lnTo>
                  <a:lnTo>
                    <a:pt x="3315116" y="711591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367654" y="6018870"/>
              <a:ext cx="2533650" cy="2194560"/>
            </a:xfrm>
            <a:custGeom>
              <a:avLst/>
              <a:gdLst/>
              <a:ahLst/>
              <a:cxnLst/>
              <a:rect l="l" t="t" r="r" b="b"/>
              <a:pathLst>
                <a:path w="2533650" h="2194559">
                  <a:moveTo>
                    <a:pt x="1900109" y="2194081"/>
                  </a:moveTo>
                  <a:lnTo>
                    <a:pt x="633280" y="2194081"/>
                  </a:lnTo>
                  <a:lnTo>
                    <a:pt x="0" y="1097195"/>
                  </a:lnTo>
                  <a:lnTo>
                    <a:pt x="0" y="1096886"/>
                  </a:lnTo>
                  <a:lnTo>
                    <a:pt x="633280" y="0"/>
                  </a:lnTo>
                  <a:lnTo>
                    <a:pt x="1900020" y="0"/>
                  </a:lnTo>
                  <a:lnTo>
                    <a:pt x="2533391" y="1096886"/>
                  </a:lnTo>
                  <a:lnTo>
                    <a:pt x="2533391" y="1097195"/>
                  </a:lnTo>
                  <a:lnTo>
                    <a:pt x="1900109" y="219408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086229" y="331154"/>
              <a:ext cx="1815464" cy="1572260"/>
            </a:xfrm>
            <a:custGeom>
              <a:avLst/>
              <a:gdLst/>
              <a:ahLst/>
              <a:cxnLst/>
              <a:rect l="l" t="t" r="r" b="b"/>
              <a:pathLst>
                <a:path w="1815465" h="1572260">
                  <a:moveTo>
                    <a:pt x="1361180" y="1571773"/>
                  </a:moveTo>
                  <a:lnTo>
                    <a:pt x="453662" y="1571773"/>
                  </a:lnTo>
                  <a:lnTo>
                    <a:pt x="0" y="785997"/>
                  </a:lnTo>
                  <a:lnTo>
                    <a:pt x="0" y="785775"/>
                  </a:lnTo>
                  <a:lnTo>
                    <a:pt x="453662" y="0"/>
                  </a:lnTo>
                  <a:lnTo>
                    <a:pt x="1361116" y="0"/>
                  </a:lnTo>
                  <a:lnTo>
                    <a:pt x="1814843" y="785775"/>
                  </a:lnTo>
                  <a:lnTo>
                    <a:pt x="1814843" y="785997"/>
                  </a:lnTo>
                  <a:lnTo>
                    <a:pt x="1361180" y="1571773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79500" y="3599449"/>
            <a:ext cx="12164060" cy="566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4000" spc="6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4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75">
                <a:solidFill>
                  <a:srgbClr val="FFFFFF"/>
                </a:solidFill>
                <a:latin typeface="Verdana"/>
                <a:cs typeface="Verdana"/>
              </a:rPr>
              <a:t>conflicts</a:t>
            </a:r>
            <a:r>
              <a:rPr dirty="0" sz="4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12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4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15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4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4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5">
                <a:solidFill>
                  <a:srgbClr val="FFFFFF"/>
                </a:solidFill>
                <a:latin typeface="Verdana"/>
                <a:cs typeface="Verdana"/>
              </a:rPr>
              <a:t>transactions</a:t>
            </a:r>
            <a:r>
              <a:rPr dirty="0" sz="4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8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4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45">
                <a:solidFill>
                  <a:srgbClr val="FFFFFF"/>
                </a:solidFill>
                <a:latin typeface="Verdana"/>
                <a:cs typeface="Verdana"/>
              </a:rPr>
              <a:t>publically </a:t>
            </a:r>
            <a:r>
              <a:rPr dirty="0" sz="4000" spc="-13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60">
                <a:solidFill>
                  <a:srgbClr val="FFFFFF"/>
                </a:solidFill>
                <a:latin typeface="Verdana"/>
                <a:cs typeface="Verdana"/>
              </a:rPr>
              <a:t>available.</a:t>
            </a: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50">
              <a:latin typeface="Verdana"/>
              <a:cs typeface="Verdana"/>
            </a:endParaRPr>
          </a:p>
          <a:p>
            <a:pPr algn="just" marL="12700" marR="5080">
              <a:lnSpc>
                <a:spcPct val="115599"/>
              </a:lnSpc>
            </a:pPr>
            <a:r>
              <a:rPr dirty="0" sz="4000" spc="65">
                <a:solidFill>
                  <a:srgbClr val="FFFFFF"/>
                </a:solidFill>
                <a:latin typeface="Verdana"/>
                <a:cs typeface="Verdana"/>
              </a:rPr>
              <a:t>No </a:t>
            </a:r>
            <a:r>
              <a:rPr dirty="0" sz="4000" spc="10">
                <a:solidFill>
                  <a:srgbClr val="FFFFFF"/>
                </a:solidFill>
                <a:latin typeface="Verdana"/>
                <a:cs typeface="Verdana"/>
              </a:rPr>
              <a:t>middle </a:t>
            </a:r>
            <a:r>
              <a:rPr dirty="0" sz="4000" spc="-125">
                <a:solidFill>
                  <a:srgbClr val="FFFFFF"/>
                </a:solidFill>
                <a:latin typeface="Verdana"/>
                <a:cs typeface="Verdana"/>
              </a:rPr>
              <a:t>man </a:t>
            </a:r>
            <a:r>
              <a:rPr dirty="0" sz="4000" spc="15">
                <a:solidFill>
                  <a:srgbClr val="FFFFFF"/>
                </a:solidFill>
                <a:latin typeface="Verdana"/>
                <a:cs typeface="Verdana"/>
              </a:rPr>
              <a:t>interaction </a:t>
            </a:r>
            <a:r>
              <a:rPr dirty="0" sz="4000" spc="-4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4000">
                <a:solidFill>
                  <a:srgbClr val="FFFFFF"/>
                </a:solidFill>
                <a:latin typeface="Verdana"/>
                <a:cs typeface="Verdana"/>
              </a:rPr>
              <a:t>needed </a:t>
            </a:r>
            <a:r>
              <a:rPr dirty="0" sz="400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4000" spc="15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dirty="0" sz="4000" spc="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15">
                <a:solidFill>
                  <a:srgbClr val="FFFFFF"/>
                </a:solidFill>
                <a:latin typeface="Verdana"/>
                <a:cs typeface="Verdana"/>
              </a:rPr>
              <a:t>actions </a:t>
            </a:r>
            <a:r>
              <a:rPr dirty="0" sz="4000" spc="-8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dirty="0" sz="4000" spc="-25">
                <a:solidFill>
                  <a:srgbClr val="FFFFFF"/>
                </a:solidFill>
                <a:latin typeface="Verdana"/>
                <a:cs typeface="Verdana"/>
              </a:rPr>
              <a:t>executed </a:t>
            </a:r>
            <a:r>
              <a:rPr dirty="0" sz="4000" spc="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4000" spc="-65">
                <a:solidFill>
                  <a:srgbClr val="FFFFFF"/>
                </a:solidFill>
                <a:latin typeface="Verdana"/>
                <a:cs typeface="Verdana"/>
              </a:rPr>
              <a:t>smart </a:t>
            </a:r>
            <a:r>
              <a:rPr dirty="0" sz="4000" spc="40">
                <a:solidFill>
                  <a:srgbClr val="FFFFFF"/>
                </a:solidFill>
                <a:latin typeface="Verdana"/>
                <a:cs typeface="Verdana"/>
              </a:rPr>
              <a:t>contracts </a:t>
            </a:r>
            <a:r>
              <a:rPr dirty="0" sz="4000" spc="-2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4000" spc="-17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40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0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000" spc="16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4000" spc="-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0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000" spc="-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000" spc="8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0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000" spc="-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000" spc="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000" spc="-5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000" spc="-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000" spc="-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0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1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0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000" spc="-2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r>
              <a:rPr dirty="0" sz="4000" spc="-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000" spc="-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000" spc="-4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15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</a:pPr>
            <a:r>
              <a:rPr dirty="0" sz="4000" spc="27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000" spc="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000" spc="-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000" spc="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000" spc="-1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0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000" spc="7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0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-18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0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000" spc="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000" spc="-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000" spc="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000" spc="-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000" spc="-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0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000" spc="-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000" spc="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000" spc="-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0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00" spc="1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0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000" spc="-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000" spc="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000" spc="-4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129" y="0"/>
            <a:ext cx="18002885" cy="10287000"/>
            <a:chOff x="285129" y="0"/>
            <a:chExt cx="18002885" cy="10287000"/>
          </a:xfrm>
        </p:grpSpPr>
        <p:sp>
          <p:nvSpPr>
            <p:cNvPr id="3" name="object 3"/>
            <p:cNvSpPr/>
            <p:nvPr/>
          </p:nvSpPr>
          <p:spPr>
            <a:xfrm>
              <a:off x="13125473" y="0"/>
              <a:ext cx="5162550" cy="4451985"/>
            </a:xfrm>
            <a:custGeom>
              <a:avLst/>
              <a:gdLst/>
              <a:ahLst/>
              <a:cxnLst/>
              <a:rect l="l" t="t" r="r" b="b"/>
              <a:pathLst>
                <a:path w="5162550" h="4451985">
                  <a:moveTo>
                    <a:pt x="5162526" y="4451800"/>
                  </a:moveTo>
                  <a:lnTo>
                    <a:pt x="1832599" y="4451800"/>
                  </a:lnTo>
                  <a:lnTo>
                    <a:pt x="0" y="1277609"/>
                  </a:lnTo>
                  <a:lnTo>
                    <a:pt x="737619" y="0"/>
                  </a:lnTo>
                  <a:lnTo>
                    <a:pt x="5162526" y="0"/>
                  </a:lnTo>
                  <a:lnTo>
                    <a:pt x="5162526" y="445180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143999" y="1872539"/>
              <a:ext cx="9144000" cy="8415020"/>
            </a:xfrm>
            <a:custGeom>
              <a:avLst/>
              <a:gdLst/>
              <a:ahLst/>
              <a:cxnLst/>
              <a:rect l="l" t="t" r="r" b="b"/>
              <a:pathLst>
                <a:path w="9144000" h="8415020">
                  <a:moveTo>
                    <a:pt x="9143998" y="8414460"/>
                  </a:moveTo>
                  <a:lnTo>
                    <a:pt x="2030102" y="8414460"/>
                  </a:lnTo>
                  <a:lnTo>
                    <a:pt x="0" y="4898180"/>
                  </a:lnTo>
                  <a:lnTo>
                    <a:pt x="2827933" y="0"/>
                  </a:lnTo>
                  <a:lnTo>
                    <a:pt x="8483800" y="0"/>
                  </a:lnTo>
                  <a:lnTo>
                    <a:pt x="9143998" y="1143350"/>
                  </a:lnTo>
                  <a:lnTo>
                    <a:pt x="9143998" y="8414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29" y="2661003"/>
              <a:ext cx="10506074" cy="5905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9175" y="2661003"/>
              <a:ext cx="7038974" cy="762599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0638" y="595018"/>
            <a:ext cx="3462654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145">
                <a:solidFill>
                  <a:srgbClr val="00A181"/>
                </a:solidFill>
                <a:latin typeface="Tahoma"/>
                <a:cs typeface="Tahoma"/>
              </a:rPr>
              <a:t>U</a:t>
            </a:r>
            <a:r>
              <a:rPr dirty="0" sz="8500" spc="-1330">
                <a:solidFill>
                  <a:srgbClr val="00A181"/>
                </a:solidFill>
                <a:latin typeface="Tahoma"/>
                <a:cs typeface="Tahoma"/>
              </a:rPr>
              <a:t>I</a:t>
            </a:r>
            <a:r>
              <a:rPr dirty="0" sz="8500" spc="-1350">
                <a:solidFill>
                  <a:srgbClr val="00A181"/>
                </a:solidFill>
                <a:latin typeface="Tahoma"/>
                <a:cs typeface="Tahoma"/>
              </a:rPr>
              <a:t>/</a:t>
            </a:r>
            <a:r>
              <a:rPr dirty="0" sz="8500" spc="145">
                <a:solidFill>
                  <a:srgbClr val="00A181"/>
                </a:solidFill>
                <a:latin typeface="Tahoma"/>
                <a:cs typeface="Tahoma"/>
              </a:rPr>
              <a:t>U</a:t>
            </a:r>
            <a:r>
              <a:rPr dirty="0" sz="8500" spc="-320">
                <a:solidFill>
                  <a:srgbClr val="00A181"/>
                </a:solidFill>
                <a:latin typeface="Tahoma"/>
                <a:cs typeface="Tahoma"/>
              </a:rPr>
              <a:t>X</a:t>
            </a:r>
            <a:r>
              <a:rPr dirty="0" sz="8500" spc="-745">
                <a:solidFill>
                  <a:srgbClr val="00A181"/>
                </a:solidFill>
                <a:latin typeface="Tahoma"/>
                <a:cs typeface="Tahoma"/>
              </a:rPr>
              <a:t>:</a:t>
            </a:r>
            <a:endParaRPr sz="8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3884" y="8809070"/>
            <a:ext cx="736600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10" b="1">
                <a:latin typeface="Tahoma"/>
                <a:cs typeface="Tahoma"/>
              </a:rPr>
              <a:t>Home</a:t>
            </a:r>
            <a:r>
              <a:rPr dirty="0" sz="5200" spc="-305" b="1">
                <a:latin typeface="Tahoma"/>
                <a:cs typeface="Tahoma"/>
              </a:rPr>
              <a:t> </a:t>
            </a:r>
            <a:r>
              <a:rPr dirty="0" sz="5200" spc="254" b="1">
                <a:latin typeface="Tahoma"/>
                <a:cs typeface="Tahoma"/>
              </a:rPr>
              <a:t>page</a:t>
            </a:r>
            <a:r>
              <a:rPr dirty="0" sz="5200" spc="-305" b="1">
                <a:latin typeface="Tahoma"/>
                <a:cs typeface="Tahoma"/>
              </a:rPr>
              <a:t> </a:t>
            </a:r>
            <a:r>
              <a:rPr dirty="0" sz="5200" spc="250" b="1">
                <a:latin typeface="Tahoma"/>
                <a:cs typeface="Tahoma"/>
              </a:rPr>
              <a:t>and</a:t>
            </a:r>
            <a:r>
              <a:rPr dirty="0" sz="5200" spc="-305" b="1">
                <a:latin typeface="Tahoma"/>
                <a:cs typeface="Tahoma"/>
              </a:rPr>
              <a:t> </a:t>
            </a:r>
            <a:r>
              <a:rPr dirty="0" sz="5200" spc="-55" b="1">
                <a:latin typeface="Tahoma"/>
                <a:cs typeface="Tahoma"/>
              </a:rPr>
              <a:t>Login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579"/>
            <a:ext cx="18288000" cy="10221595"/>
            <a:chOff x="0" y="65579"/>
            <a:chExt cx="18288000" cy="10221595"/>
          </a:xfrm>
        </p:grpSpPr>
        <p:sp>
          <p:nvSpPr>
            <p:cNvPr id="3" name="object 3"/>
            <p:cNvSpPr/>
            <p:nvPr/>
          </p:nvSpPr>
          <p:spPr>
            <a:xfrm>
              <a:off x="7643967" y="4601958"/>
              <a:ext cx="10644505" cy="5685155"/>
            </a:xfrm>
            <a:custGeom>
              <a:avLst/>
              <a:gdLst/>
              <a:ahLst/>
              <a:cxnLst/>
              <a:rect l="l" t="t" r="r" b="b"/>
              <a:pathLst>
                <a:path w="10644505" h="5685155">
                  <a:moveTo>
                    <a:pt x="10644031" y="5685040"/>
                  </a:moveTo>
                  <a:lnTo>
                    <a:pt x="0" y="5685040"/>
                  </a:lnTo>
                  <a:lnTo>
                    <a:pt x="3282222" y="0"/>
                  </a:lnTo>
                  <a:lnTo>
                    <a:pt x="10538459" y="0"/>
                  </a:lnTo>
                  <a:lnTo>
                    <a:pt x="10644031" y="182833"/>
                  </a:lnTo>
                  <a:lnTo>
                    <a:pt x="10644031" y="568504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060" y="546038"/>
              <a:ext cx="10125074" cy="62579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733079" y="65579"/>
              <a:ext cx="6120130" cy="5300345"/>
            </a:xfrm>
            <a:custGeom>
              <a:avLst/>
              <a:gdLst/>
              <a:ahLst/>
              <a:cxnLst/>
              <a:rect l="l" t="t" r="r" b="b"/>
              <a:pathLst>
                <a:path w="6120130" h="5300345">
                  <a:moveTo>
                    <a:pt x="4590285" y="5300216"/>
                  </a:moveTo>
                  <a:lnTo>
                    <a:pt x="1530023" y="5300216"/>
                  </a:lnTo>
                  <a:lnTo>
                    <a:pt x="0" y="2650108"/>
                  </a:lnTo>
                  <a:lnTo>
                    <a:pt x="1530023" y="0"/>
                  </a:lnTo>
                  <a:lnTo>
                    <a:pt x="4590071" y="0"/>
                  </a:lnTo>
                  <a:lnTo>
                    <a:pt x="6120094" y="2649735"/>
                  </a:lnTo>
                  <a:lnTo>
                    <a:pt x="6120094" y="2650480"/>
                  </a:lnTo>
                  <a:lnTo>
                    <a:pt x="4590285" y="5300216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9817" y="65597"/>
              <a:ext cx="5149748" cy="5305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6187" y="5765586"/>
              <a:ext cx="7581899" cy="42671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66385" y="234883"/>
              <a:ext cx="2533650" cy="2194560"/>
            </a:xfrm>
            <a:custGeom>
              <a:avLst/>
              <a:gdLst/>
              <a:ahLst/>
              <a:cxnLst/>
              <a:rect l="l" t="t" r="r" b="b"/>
              <a:pathLst>
                <a:path w="2533650" h="2194560">
                  <a:moveTo>
                    <a:pt x="1900108" y="2194082"/>
                  </a:moveTo>
                  <a:lnTo>
                    <a:pt x="633280" y="2194082"/>
                  </a:lnTo>
                  <a:lnTo>
                    <a:pt x="0" y="1097196"/>
                  </a:lnTo>
                  <a:lnTo>
                    <a:pt x="0" y="1096885"/>
                  </a:lnTo>
                  <a:lnTo>
                    <a:pt x="633280" y="0"/>
                  </a:lnTo>
                  <a:lnTo>
                    <a:pt x="1900019" y="0"/>
                  </a:lnTo>
                  <a:lnTo>
                    <a:pt x="2533389" y="1096885"/>
                  </a:lnTo>
                  <a:lnTo>
                    <a:pt x="2533389" y="1097196"/>
                  </a:lnTo>
                  <a:lnTo>
                    <a:pt x="1900108" y="2194082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825658" y="546038"/>
              <a:ext cx="1815464" cy="1572260"/>
            </a:xfrm>
            <a:custGeom>
              <a:avLst/>
              <a:gdLst/>
              <a:ahLst/>
              <a:cxnLst/>
              <a:rect l="l" t="t" r="r" b="b"/>
              <a:pathLst>
                <a:path w="1815465" h="1572260">
                  <a:moveTo>
                    <a:pt x="1361179" y="1571773"/>
                  </a:moveTo>
                  <a:lnTo>
                    <a:pt x="453662" y="1571773"/>
                  </a:lnTo>
                  <a:lnTo>
                    <a:pt x="0" y="785998"/>
                  </a:lnTo>
                  <a:lnTo>
                    <a:pt x="0" y="785775"/>
                  </a:lnTo>
                  <a:lnTo>
                    <a:pt x="453662" y="0"/>
                  </a:lnTo>
                  <a:lnTo>
                    <a:pt x="1361116" y="0"/>
                  </a:lnTo>
                  <a:lnTo>
                    <a:pt x="1814843" y="785775"/>
                  </a:lnTo>
                  <a:lnTo>
                    <a:pt x="1814843" y="785998"/>
                  </a:lnTo>
                  <a:lnTo>
                    <a:pt x="1361179" y="1571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8443781"/>
              <a:ext cx="5693410" cy="1843405"/>
            </a:xfrm>
            <a:custGeom>
              <a:avLst/>
              <a:gdLst/>
              <a:ahLst/>
              <a:cxnLst/>
              <a:rect l="l" t="t" r="r" b="b"/>
              <a:pathLst>
                <a:path w="5693410" h="1843404">
                  <a:moveTo>
                    <a:pt x="5418299" y="1843218"/>
                  </a:moveTo>
                  <a:lnTo>
                    <a:pt x="0" y="1843218"/>
                  </a:lnTo>
                  <a:lnTo>
                    <a:pt x="0" y="0"/>
                  </a:lnTo>
                  <a:lnTo>
                    <a:pt x="4903006" y="0"/>
                  </a:lnTo>
                  <a:lnTo>
                    <a:pt x="5692793" y="1367774"/>
                  </a:lnTo>
                  <a:lnTo>
                    <a:pt x="5418299" y="1843218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5771" y="8966406"/>
            <a:ext cx="425894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4423" sz="7800" spc="-1132">
                <a:latin typeface="Tahoma"/>
                <a:cs typeface="Tahoma"/>
              </a:rPr>
              <a:t>U</a:t>
            </a:r>
            <a:r>
              <a:rPr dirty="0" sz="5200" spc="-3005">
                <a:latin typeface="Tahoma"/>
                <a:cs typeface="Tahoma"/>
              </a:rPr>
              <a:t>U</a:t>
            </a:r>
            <a:r>
              <a:rPr dirty="0" baseline="-14423" sz="7800" spc="-150">
                <a:latin typeface="Tahoma"/>
                <a:cs typeface="Tahoma"/>
              </a:rPr>
              <a:t>s</a:t>
            </a:r>
            <a:r>
              <a:rPr dirty="0" baseline="-14423" sz="7800" spc="-4342">
                <a:latin typeface="Tahoma"/>
                <a:cs typeface="Tahoma"/>
              </a:rPr>
              <a:t>e</a:t>
            </a:r>
            <a:r>
              <a:rPr dirty="0" sz="5200" spc="150">
                <a:latin typeface="Tahoma"/>
                <a:cs typeface="Tahoma"/>
              </a:rPr>
              <a:t>s</a:t>
            </a:r>
            <a:r>
              <a:rPr dirty="0" sz="5200" spc="-3080">
                <a:latin typeface="Tahoma"/>
                <a:cs typeface="Tahoma"/>
              </a:rPr>
              <a:t>e</a:t>
            </a:r>
            <a:r>
              <a:rPr dirty="0" baseline="-14423" sz="7800" spc="-89">
                <a:latin typeface="Tahoma"/>
                <a:cs typeface="Tahoma"/>
              </a:rPr>
              <a:t>r</a:t>
            </a:r>
            <a:r>
              <a:rPr dirty="0" baseline="-14423" sz="7800" spc="-787">
                <a:latin typeface="Tahoma"/>
                <a:cs typeface="Tahoma"/>
              </a:rPr>
              <a:t> </a:t>
            </a:r>
            <a:r>
              <a:rPr dirty="0" sz="5200" spc="-2030">
                <a:latin typeface="Tahoma"/>
                <a:cs typeface="Tahoma"/>
              </a:rPr>
              <a:t>r</a:t>
            </a:r>
            <a:r>
              <a:rPr dirty="0" baseline="-14423" sz="7800" spc="-472">
                <a:latin typeface="Tahoma"/>
                <a:cs typeface="Tahoma"/>
              </a:rPr>
              <a:t>P</a:t>
            </a:r>
            <a:r>
              <a:rPr dirty="0" sz="5200" spc="-3000">
                <a:latin typeface="Tahoma"/>
                <a:cs typeface="Tahoma"/>
              </a:rPr>
              <a:t>p</a:t>
            </a:r>
            <a:r>
              <a:rPr dirty="0" baseline="-14423" sz="7800" spc="-97">
                <a:latin typeface="Tahoma"/>
                <a:cs typeface="Tahoma"/>
              </a:rPr>
              <a:t>r</a:t>
            </a:r>
            <a:r>
              <a:rPr dirty="0" baseline="-14423" sz="7800" spc="-3247">
                <a:latin typeface="Tahoma"/>
                <a:cs typeface="Tahoma"/>
              </a:rPr>
              <a:t>o</a:t>
            </a:r>
            <a:r>
              <a:rPr dirty="0" sz="5200" spc="-160">
                <a:latin typeface="Tahoma"/>
                <a:cs typeface="Tahoma"/>
              </a:rPr>
              <a:t>r</a:t>
            </a:r>
            <a:r>
              <a:rPr dirty="0" sz="5200" spc="-3110">
                <a:latin typeface="Tahoma"/>
                <a:cs typeface="Tahoma"/>
              </a:rPr>
              <a:t>o</a:t>
            </a:r>
            <a:r>
              <a:rPr dirty="0" baseline="-14423" sz="7800" spc="37">
                <a:latin typeface="Tahoma"/>
                <a:cs typeface="Tahoma"/>
              </a:rPr>
              <a:t>f</a:t>
            </a:r>
            <a:r>
              <a:rPr dirty="0" baseline="-14423" sz="7800" spc="-577">
                <a:latin typeface="Tahoma"/>
                <a:cs typeface="Tahoma"/>
              </a:rPr>
              <a:t>i</a:t>
            </a:r>
            <a:r>
              <a:rPr dirty="0" sz="5200" spc="-1675">
                <a:latin typeface="Tahoma"/>
                <a:cs typeface="Tahoma"/>
              </a:rPr>
              <a:t>f</a:t>
            </a:r>
            <a:r>
              <a:rPr dirty="0" baseline="-14423" sz="7800" spc="-142">
                <a:latin typeface="Tahoma"/>
                <a:cs typeface="Tahoma"/>
              </a:rPr>
              <a:t>l</a:t>
            </a:r>
            <a:r>
              <a:rPr dirty="0" sz="5200" spc="-1440">
                <a:latin typeface="Tahoma"/>
                <a:cs typeface="Tahoma"/>
              </a:rPr>
              <a:t>i</a:t>
            </a:r>
            <a:r>
              <a:rPr dirty="0" baseline="-14423" sz="7800" spc="-2670">
                <a:latin typeface="Tahoma"/>
                <a:cs typeface="Tahoma"/>
              </a:rPr>
              <a:t>e</a:t>
            </a:r>
            <a:r>
              <a:rPr dirty="0" sz="5200" spc="-125">
                <a:latin typeface="Tahoma"/>
                <a:cs typeface="Tahoma"/>
              </a:rPr>
              <a:t>l</a:t>
            </a:r>
            <a:r>
              <a:rPr dirty="0" sz="5200" spc="120">
                <a:latin typeface="Tahoma"/>
                <a:cs typeface="Tahoma"/>
              </a:rPr>
              <a:t>e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Rishi</dc:creator>
  <cp:keywords>DAFV9l73OXE,BAE3g47w7JI</cp:keywords>
  <dc:title>Med-x</dc:title>
  <dcterms:created xsi:type="dcterms:W3CDTF">2023-01-17T13:29:36Z</dcterms:created>
  <dcterms:modified xsi:type="dcterms:W3CDTF">2023-01-17T13:29:36Z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2023-01-17T00:00:00Z</vt:filetime>
  </property>
</Properties>
</file>